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Internet </a:t>
            </a:r>
            <a:r>
              <a:rPr lang="en-US" smtClean="0"/>
              <a:t>of Things…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JavaScript???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8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4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89236" b="-189236"/>
          <a:stretch>
            <a:fillRect/>
          </a:stretch>
        </p:blipFill>
        <p:spPr>
          <a:xfrm>
            <a:off x="4648200" y="406400"/>
            <a:ext cx="4038600" cy="5719763"/>
          </a:xfrm>
        </p:spPr>
      </p:pic>
    </p:spTree>
    <p:extLst>
      <p:ext uri="{BB962C8B-B14F-4D97-AF65-F5344CB8AC3E}">
        <p14:creationId xmlns:p14="http://schemas.microsoft.com/office/powerpoint/2010/main" val="89460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The Internet</a:t>
            </a:r>
          </a:p>
          <a:p>
            <a:pPr marL="0" indent="0" algn="r">
              <a:buNone/>
            </a:pPr>
            <a:r>
              <a:rPr lang="en-US" sz="1600" dirty="0" smtClean="0"/>
              <a:t>CC3000 </a:t>
            </a:r>
            <a:r>
              <a:rPr lang="en-US" sz="1600" dirty="0" err="1" smtClean="0"/>
              <a:t>WiFi</a:t>
            </a:r>
            <a:r>
              <a:rPr lang="en-US" sz="1600" dirty="0" smtClean="0"/>
              <a:t> Chip</a:t>
            </a:r>
            <a:endParaRPr lang="en-US" sz="1600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The Brain</a:t>
            </a:r>
          </a:p>
          <a:p>
            <a:pPr marL="0" indent="0" algn="r">
              <a:buNone/>
            </a:pPr>
            <a:r>
              <a:rPr lang="en-US" sz="1600" dirty="0" smtClean="0"/>
              <a:t>ARM Cortex M3 Microprocessor</a:t>
            </a:r>
            <a:endParaRPr lang="en-US" sz="1600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Enough Memory</a:t>
            </a:r>
          </a:p>
          <a:p>
            <a:pPr marL="0" indent="0" algn="r">
              <a:buNone/>
            </a:pPr>
            <a:r>
              <a:rPr lang="en-US" sz="1600" dirty="0" smtClean="0"/>
              <a:t>…that you likely won’t have to worry about it</a:t>
            </a:r>
          </a:p>
          <a:p>
            <a:pPr marL="0" indent="0" algn="r">
              <a:buNone/>
            </a:pPr>
            <a:r>
              <a:rPr lang="en-US" sz="1600" dirty="0" smtClean="0"/>
              <a:t>32MB each of Flash and 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48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Installing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Getting online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1073711"/>
            <a:ext cx="4038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npm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CCFFCC"/>
                </a:solidFill>
                <a:latin typeface="Consolas"/>
                <a:cs typeface="Consolas"/>
              </a:rPr>
              <a:t>install </a:t>
            </a:r>
            <a:r>
              <a:rPr lang="en-US" dirty="0" err="1">
                <a:solidFill>
                  <a:srgbClr val="CCFFCC"/>
                </a:solidFill>
                <a:latin typeface="Consolas"/>
                <a:cs typeface="Consolas"/>
              </a:rPr>
              <a:t>tessel</a:t>
            </a:r>
            <a:r>
              <a:rPr lang="en-US" dirty="0">
                <a:solidFill>
                  <a:srgbClr val="CCFFCC"/>
                </a:solidFill>
                <a:latin typeface="Consolas"/>
                <a:cs typeface="Consolas"/>
              </a:rPr>
              <a:t> -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g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61702"/>
            <a:ext cx="4038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tessel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update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4075881"/>
            <a:ext cx="4038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CFFCC"/>
                </a:solidFill>
                <a:latin typeface="Consolas"/>
                <a:cs typeface="Consolas"/>
              </a:rPr>
              <a:t>t</a:t>
            </a:r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essel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wifi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–n &lt;</a:t>
            </a:r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ssid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&gt; -p &lt;pw&gt;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86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Blinking Lights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023870"/>
            <a:ext cx="4038600" cy="1488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968287"/>
            <a:ext cx="4038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tessel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run </a:t>
            </a:r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blink.js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48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38" b="90190" l="5444" r="94000">
                        <a14:foregroundMark x1="16333" y1="90190" x2="16333" y2="90190"/>
                        <a14:foregroundMark x1="94000" y1="9019" x2="94000" y2="9019"/>
                        <a14:foregroundMark x1="59333" y1="10759" x2="59333" y2="10759"/>
                      </a14:backgroundRemoval>
                    </a14:imgEffect>
                  </a14:imgLayer>
                </a14:imgProps>
              </a:ext>
            </a:extLst>
          </a:blip>
          <a:srcRect l="6697" t="3502" r="7543" b="8603"/>
          <a:stretch/>
        </p:blipFill>
        <p:spPr>
          <a:xfrm>
            <a:off x="5093274" y="608872"/>
            <a:ext cx="3626831" cy="2610258"/>
          </a:xfrm>
        </p:spPr>
      </p:pic>
    </p:spTree>
    <p:extLst>
      <p:ext uri="{BB962C8B-B14F-4D97-AF65-F5344CB8AC3E}">
        <p14:creationId xmlns:p14="http://schemas.microsoft.com/office/powerpoint/2010/main" val="181741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38" b="90190" l="5444" r="94000">
                        <a14:foregroundMark x1="16333" y1="90190" x2="16333" y2="90190"/>
                        <a14:foregroundMark x1="94000" y1="9019" x2="94000" y2="9019"/>
                        <a14:foregroundMark x1="59333" y1="10759" x2="59333" y2="10759"/>
                      </a14:backgroundRemoval>
                    </a14:imgEffect>
                  </a14:imgLayer>
                </a14:imgProps>
              </a:ext>
            </a:extLst>
          </a:blip>
          <a:srcRect l="19700" t="3502" r="7543" b="8603"/>
          <a:stretch/>
        </p:blipFill>
        <p:spPr>
          <a:xfrm>
            <a:off x="4469614" y="608872"/>
            <a:ext cx="3076913" cy="2610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55987" t="16308" r="24396" b="36277"/>
          <a:stretch/>
        </p:blipFill>
        <p:spPr>
          <a:xfrm>
            <a:off x="7585809" y="1237385"/>
            <a:ext cx="1282129" cy="1394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1918" y="3518237"/>
            <a:ext cx="424602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CFFCC"/>
                </a:solidFill>
                <a:latin typeface="Consolas"/>
                <a:cs typeface="Consolas"/>
              </a:rPr>
              <a:t>npm</a:t>
            </a:r>
            <a:r>
              <a:rPr lang="en-US" dirty="0" smtClean="0">
                <a:solidFill>
                  <a:srgbClr val="CCFFCC"/>
                </a:solidFill>
                <a:latin typeface="Consolas"/>
                <a:cs typeface="Consolas"/>
              </a:rPr>
              <a:t> install camera-vc0706</a:t>
            </a:r>
            <a:endParaRPr lang="en-US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918" y="4290785"/>
            <a:ext cx="4246020" cy="33855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D9D9D9"/>
                </a:solidFill>
                <a:latin typeface="Consolas"/>
                <a:cs typeface="Consolas"/>
              </a:rPr>
              <a:t>camera.takePicture</a:t>
            </a:r>
            <a:r>
              <a:rPr lang="en-US" sz="1600" dirty="0" smtClean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en-US" sz="1600" i="1" dirty="0" smtClean="0">
                <a:solidFill>
                  <a:srgbClr val="00FFFF"/>
                </a:solidFill>
                <a:latin typeface="Consolas"/>
                <a:cs typeface="Consolas"/>
              </a:rPr>
              <a:t>function</a:t>
            </a:r>
            <a:r>
              <a:rPr lang="en-US" sz="1600" dirty="0" smtClean="0">
                <a:solidFill>
                  <a:srgbClr val="D9D9D9"/>
                </a:solidFill>
                <a:latin typeface="Consolas"/>
                <a:cs typeface="Consolas"/>
              </a:rPr>
              <a:t>(){});</a:t>
            </a:r>
            <a:endParaRPr lang="en-US" sz="1600" dirty="0">
              <a:solidFill>
                <a:srgbClr val="D9D9D9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232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5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2541" r="22541"/>
          <a:stretch>
            <a:fillRect/>
          </a:stretch>
        </p:blipFill>
        <p:spPr>
          <a:xfrm>
            <a:off x="457200" y="406400"/>
            <a:ext cx="4038600" cy="57197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406400"/>
            <a:ext cx="4038600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160</TotalTime>
  <Words>82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Building the Internet of Things…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Adam Barney</cp:lastModifiedBy>
  <cp:revision>41</cp:revision>
  <dcterms:created xsi:type="dcterms:W3CDTF">2010-04-12T23:12:02Z</dcterms:created>
  <dcterms:modified xsi:type="dcterms:W3CDTF">2014-12-12T01:46:23Z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