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7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273935" y="556895"/>
            <a:ext cx="5490210" cy="6024880"/>
          </a:xfrm>
          <a:prstGeom prst="roundRect">
            <a:avLst>
              <a:gd name="adj" fmla="val 2116"/>
            </a:avLst>
          </a:prstGeom>
          <a:solidFill>
            <a:schemeClr val="bg1">
              <a:alpha val="45000"/>
            </a:schemeClr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974965" y="567055"/>
            <a:ext cx="3937000" cy="6024245"/>
          </a:xfrm>
          <a:prstGeom prst="roundRect">
            <a:avLst>
              <a:gd name="adj" fmla="val 2116"/>
            </a:avLst>
          </a:prstGeom>
          <a:solidFill>
            <a:schemeClr val="bg1">
              <a:alpha val="45000"/>
            </a:schemeClr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211185" y="3207385"/>
            <a:ext cx="3469640" cy="953770"/>
          </a:xfrm>
          <a:prstGeom prst="roundRect">
            <a:avLst>
              <a:gd name="adj" fmla="val 2116"/>
            </a:avLst>
          </a:prstGeom>
          <a:solidFill>
            <a:schemeClr val="accent1">
              <a:alpha val="23000"/>
            </a:schemeClr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77135" y="1258570"/>
            <a:ext cx="5084445" cy="2500630"/>
          </a:xfrm>
          <a:prstGeom prst="roundRect">
            <a:avLst>
              <a:gd name="adj" fmla="val 5129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管理工具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77135" y="4723130"/>
            <a:ext cx="5084445" cy="1352550"/>
          </a:xfrm>
          <a:prstGeom prst="roundRect">
            <a:avLst>
              <a:gd name="adj" fmla="val 4455"/>
            </a:avLst>
          </a:prstGeom>
          <a:noFill/>
          <a:ln w="38100">
            <a:solidFill>
              <a:schemeClr val="bg1">
                <a:lumMod val="8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30500" y="5176520"/>
            <a:ext cx="2141220" cy="67119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Discord统计机器人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04460" y="5176520"/>
            <a:ext cx="2141220" cy="67119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QQ</a:t>
            </a:r>
            <a:r>
              <a:rPr lang="zh-CN" altLang="en-US">
                <a:solidFill>
                  <a:schemeClr val="tx1"/>
                </a:solidFill>
              </a:rPr>
              <a:t>机器人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68575" y="1352550"/>
            <a:ext cx="836295" cy="271780"/>
          </a:xfrm>
          <a:prstGeom prst="roundRect">
            <a:avLst>
              <a:gd name="adj" fmla="val 6158"/>
            </a:avLst>
          </a:prstGeom>
          <a:solidFill>
            <a:schemeClr val="accent1"/>
          </a:solidFill>
          <a:ln w="38100">
            <a:noFill/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第三方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51405" y="629285"/>
            <a:ext cx="1416685" cy="295910"/>
          </a:xfrm>
          <a:prstGeom prst="roundRect">
            <a:avLst>
              <a:gd name="adj" fmla="val 10394"/>
            </a:avLst>
          </a:prstGeom>
          <a:solidFill>
            <a:schemeClr val="bg1">
              <a:lumMod val="95000"/>
            </a:schemeClr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Bfban </a:t>
            </a:r>
            <a:r>
              <a:rPr lang="zh-CN" altLang="en-US" sz="1000">
                <a:solidFill>
                  <a:schemeClr val="tx1"/>
                </a:solidFill>
              </a:rPr>
              <a:t>数据网络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48255" y="4795520"/>
            <a:ext cx="835660" cy="271780"/>
          </a:xfrm>
          <a:prstGeom prst="roundRect">
            <a:avLst>
              <a:gd name="adj" fmla="val 10394"/>
            </a:avLst>
          </a:prstGeom>
          <a:solidFill>
            <a:schemeClr val="bg1">
              <a:lumMod val="95000"/>
            </a:schemeClr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机器人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401685" y="3448050"/>
            <a:ext cx="1416050" cy="472440"/>
          </a:xfrm>
          <a:prstGeom prst="roundRect">
            <a:avLst>
              <a:gd name="adj" fmla="val 6158"/>
            </a:avLst>
          </a:prstGeom>
          <a:solidFill>
            <a:schemeClr val="accent1">
              <a:alpha val="77000"/>
            </a:schemeClr>
          </a:solidFill>
          <a:ln w="38100">
            <a:solidFill>
              <a:schemeClr val="accent1"/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bg1"/>
                </a:solidFill>
                <a:sym typeface="+mn-ea"/>
              </a:rPr>
              <a:t>App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sym typeface="+mn-ea"/>
              </a:rPr>
              <a:t>android / ios / </a:t>
            </a:r>
            <a:r>
              <a:rPr lang="zh-CN" altLang="en-US" sz="1000">
                <a:solidFill>
                  <a:schemeClr val="bg1">
                    <a:lumMod val="85000"/>
                  </a:schemeClr>
                </a:solidFill>
                <a:sym typeface="+mn-ea"/>
              </a:rPr>
              <a:t>小程序</a:t>
            </a:r>
            <a:endParaRPr lang="zh-CN" altLang="en-US" sz="100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210550" y="1258570"/>
            <a:ext cx="3469640" cy="1123315"/>
          </a:xfrm>
          <a:prstGeom prst="roundRect">
            <a:avLst>
              <a:gd name="adj" fmla="val 2116"/>
            </a:avLst>
          </a:prstGeom>
          <a:solidFill>
            <a:srgbClr val="C00000">
              <a:alpha val="4000"/>
            </a:srgbClr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082530" y="3447415"/>
            <a:ext cx="1416685" cy="473075"/>
          </a:xfrm>
          <a:prstGeom prst="roundRect">
            <a:avLst>
              <a:gd name="adj" fmla="val 6158"/>
            </a:avLst>
          </a:prstGeom>
          <a:solidFill>
            <a:schemeClr val="accent1">
              <a:alpha val="77000"/>
            </a:schemeClr>
          </a:solidFill>
          <a:ln w="38100">
            <a:solidFill>
              <a:schemeClr val="accent1"/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sym typeface="+mn-ea"/>
              </a:rPr>
              <a:t>网站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1000">
                <a:solidFill>
                  <a:schemeClr val="bg1">
                    <a:lumMod val="85000"/>
                  </a:schemeClr>
                </a:solidFill>
                <a:sym typeface="+mn-ea"/>
              </a:rPr>
              <a:t>bfban.com</a:t>
            </a:r>
            <a:endParaRPr lang="en-US" altLang="zh-CN" sz="1000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cxnSp>
        <p:nvCxnSpPr>
          <p:cNvPr id="28" name="肘形连接符 27"/>
          <p:cNvCxnSpPr>
            <a:stCxn id="25" idx="0"/>
            <a:endCxn id="31" idx="2"/>
          </p:cNvCxnSpPr>
          <p:nvPr/>
        </p:nvCxnSpPr>
        <p:spPr>
          <a:xfrm rot="16200000" flipV="1">
            <a:off x="9424670" y="2686050"/>
            <a:ext cx="1041400" cy="127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1" idx="0"/>
            <a:endCxn id="4" idx="3"/>
          </p:cNvCxnSpPr>
          <p:nvPr/>
        </p:nvCxnSpPr>
        <p:spPr>
          <a:xfrm rot="16200000" flipV="1">
            <a:off x="8962073" y="441008"/>
            <a:ext cx="860425" cy="1104900"/>
          </a:xfrm>
          <a:prstGeom prst="bentConnector2">
            <a:avLst/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698615" y="245745"/>
            <a:ext cx="2141220" cy="63436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rgbClr val="FFC000"/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BFBAN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全球共享数据网络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98615" y="1414145"/>
            <a:ext cx="1070610" cy="335915"/>
          </a:xfrm>
          <a:prstGeom prst="roundRect">
            <a:avLst>
              <a:gd name="adj" fmla="val 6158"/>
            </a:avLst>
          </a:prstGeom>
          <a:solidFill>
            <a:srgbClr val="FFC000"/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镜像数据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312785" y="1573530"/>
            <a:ext cx="1018540" cy="472440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机器人 </a:t>
            </a:r>
            <a:r>
              <a:rPr lang="zh-CN" altLang="en-US" sz="1200" i="1">
                <a:solidFill>
                  <a:schemeClr val="bg1">
                    <a:lumMod val="65000"/>
                  </a:schemeClr>
                </a:solidFill>
              </a:rPr>
              <a:t>辅助</a:t>
            </a:r>
            <a:endParaRPr lang="zh-CN" altLang="en-US" sz="12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637790" y="2093595"/>
            <a:ext cx="4739640" cy="1437005"/>
          </a:xfrm>
          <a:prstGeom prst="roundRect">
            <a:avLst>
              <a:gd name="adj" fmla="val 6158"/>
            </a:avLst>
          </a:prstGeom>
          <a:noFill/>
          <a:ln w="38100">
            <a:solidFill>
              <a:srgbClr val="FFC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9287510" y="1423670"/>
            <a:ext cx="1314450" cy="74231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全球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管理员 </a:t>
            </a:r>
            <a:r>
              <a:rPr lang="en-US" altLang="zh-CN" sz="1400">
                <a:solidFill>
                  <a:schemeClr val="tx1"/>
                </a:solidFill>
              </a:rPr>
              <a:t>x2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zh-CN" altLang="en-US" sz="1000" b="1">
                <a:solidFill>
                  <a:srgbClr val="C00000"/>
                </a:solidFill>
              </a:rPr>
              <a:t>实锤</a:t>
            </a:r>
            <a:endParaRPr lang="zh-CN" altLang="en-US" sz="1000" b="1">
              <a:solidFill>
                <a:srgbClr val="C000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239125" y="4986655"/>
            <a:ext cx="3408045" cy="1041400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全球用户提交 举报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33" idx="0"/>
            <a:endCxn id="25" idx="2"/>
          </p:cNvCxnSpPr>
          <p:nvPr/>
        </p:nvCxnSpPr>
        <p:spPr>
          <a:xfrm rot="16200000">
            <a:off x="9531985" y="4572635"/>
            <a:ext cx="825500" cy="254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173220" y="2476500"/>
            <a:ext cx="1311275" cy="67119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内部名单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第三方管理名单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08955" y="2475865"/>
            <a:ext cx="1608455" cy="67119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BFBAN </a:t>
            </a:r>
            <a:r>
              <a:rPr lang="zh-CN" altLang="en-US" sz="1600">
                <a:solidFill>
                  <a:schemeClr val="tx1"/>
                </a:solidFill>
              </a:rPr>
              <a:t>名单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缓存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定时镜像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74320" y="563245"/>
            <a:ext cx="1788795" cy="6024245"/>
          </a:xfrm>
          <a:prstGeom prst="roundRect">
            <a:avLst>
              <a:gd name="adj" fmla="val 2116"/>
            </a:avLst>
          </a:prstGeom>
          <a:solidFill>
            <a:schemeClr val="bg1">
              <a:alpha val="45000"/>
            </a:schemeClr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stCxn id="4" idx="2"/>
            <a:endCxn id="7" idx="3"/>
          </p:cNvCxnSpPr>
          <p:nvPr/>
        </p:nvCxnSpPr>
        <p:spPr>
          <a:xfrm rot="5400000">
            <a:off x="6527483" y="1570038"/>
            <a:ext cx="1931670" cy="551815"/>
          </a:xfrm>
          <a:prstGeom prst="bentConnector2">
            <a:avLst/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9" idx="3"/>
          </p:cNvCxnSpPr>
          <p:nvPr/>
        </p:nvCxnSpPr>
        <p:spPr>
          <a:xfrm flipV="1">
            <a:off x="7561580" y="2802255"/>
            <a:ext cx="201930" cy="2597150"/>
          </a:xfrm>
          <a:prstGeom prst="bentConnector2">
            <a:avLst/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6692265" y="4073525"/>
            <a:ext cx="1070610" cy="335915"/>
          </a:xfrm>
          <a:prstGeom prst="roundRect">
            <a:avLst>
              <a:gd name="adj" fmla="val 6158"/>
            </a:avLst>
          </a:prstGeom>
          <a:solidFill>
            <a:srgbClr val="FFC000"/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数据查询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43" name="肘形连接符 42"/>
          <p:cNvCxnSpPr>
            <a:stCxn id="38" idx="1"/>
          </p:cNvCxnSpPr>
          <p:nvPr/>
        </p:nvCxnSpPr>
        <p:spPr>
          <a:xfrm rot="10800000" flipV="1">
            <a:off x="1847215" y="2812415"/>
            <a:ext cx="790575" cy="3175"/>
          </a:xfrm>
          <a:prstGeom prst="bentConnector3">
            <a:avLst>
              <a:gd name="adj1" fmla="val 49960"/>
            </a:avLst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488315" y="245745"/>
            <a:ext cx="1310640" cy="63436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监控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88315" y="1108710"/>
            <a:ext cx="1310640" cy="5152390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实时管理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肘形连接符 46"/>
          <p:cNvCxnSpPr>
            <a:stCxn id="4" idx="1"/>
            <a:endCxn id="46" idx="3"/>
          </p:cNvCxnSpPr>
          <p:nvPr/>
        </p:nvCxnSpPr>
        <p:spPr>
          <a:xfrm rot="10800000" flipV="1">
            <a:off x="6069330" y="563245"/>
            <a:ext cx="629285" cy="3810"/>
          </a:xfrm>
          <a:prstGeom prst="bentConnector3">
            <a:avLst>
              <a:gd name="adj1" fmla="val 49950"/>
            </a:avLst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4056380" y="231140"/>
            <a:ext cx="2012950" cy="67119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API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9410700" y="4446905"/>
            <a:ext cx="1070610" cy="33591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>
                    <a:lumMod val="65000"/>
                  </a:schemeClr>
                </a:solidFill>
              </a:rPr>
              <a:t>初次提交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434830" y="2649855"/>
            <a:ext cx="1070610" cy="335915"/>
          </a:xfrm>
          <a:prstGeom prst="roundRect">
            <a:avLst>
              <a:gd name="adj" fmla="val 6158"/>
            </a:avLst>
          </a:prstGeom>
          <a:solidFill>
            <a:srgbClr val="B8736D"/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审核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9408160" y="774700"/>
            <a:ext cx="1070610" cy="335915"/>
          </a:xfrm>
          <a:prstGeom prst="roundRect">
            <a:avLst>
              <a:gd name="adj" fmla="val 6158"/>
            </a:avLst>
          </a:prstGeom>
          <a:solidFill>
            <a:srgbClr val="B8736D"/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判决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0989945" y="630555"/>
            <a:ext cx="835660" cy="271780"/>
          </a:xfrm>
          <a:prstGeom prst="roundRect">
            <a:avLst>
              <a:gd name="adj" fmla="val 10394"/>
            </a:avLst>
          </a:prstGeom>
          <a:solidFill>
            <a:schemeClr val="bg1">
              <a:lumMod val="95000"/>
            </a:schemeClr>
          </a:solidFill>
          <a:ln w="38100"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流程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40" name="肘形连接符 39"/>
          <p:cNvCxnSpPr/>
          <p:nvPr/>
        </p:nvCxnSpPr>
        <p:spPr>
          <a:xfrm flipV="1">
            <a:off x="7561580" y="2818130"/>
            <a:ext cx="1873250" cy="2581275"/>
          </a:xfrm>
          <a:prstGeom prst="bentConnector3">
            <a:avLst>
              <a:gd name="adj1" fmla="val 21932"/>
            </a:avLst>
          </a:prstGeom>
          <a:ln w="28575" cmpd="sng">
            <a:solidFill>
              <a:srgbClr val="FFC000"/>
            </a:solidFill>
            <a:prstDash val="soli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10762615" y="1558925"/>
            <a:ext cx="791210" cy="472440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>
            <a:outerShdw blurRad="533400" dist="114300" dir="5400000" sx="93000" sy="9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0070C0"/>
                </a:solidFill>
              </a:rPr>
              <a:t>申诉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被作弊人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777490" y="2482215"/>
            <a:ext cx="1287145" cy="671195"/>
          </a:xfrm>
          <a:prstGeom prst="roundRect">
            <a:avLst>
              <a:gd name="adj" fmla="val 6158"/>
            </a:avLst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服务器名单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EA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名单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68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宋体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cabbagelol</dc:creator>
  <cp:lastModifiedBy>cabbagelol</cp:lastModifiedBy>
  <cp:revision>6</cp:revision>
  <dcterms:created xsi:type="dcterms:W3CDTF">2022-09-08T03:49:30Z</dcterms:created>
  <dcterms:modified xsi:type="dcterms:W3CDTF">2022-09-08T03:49:30Z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9B1A049AF6462B3E37670F638FA94F85</vt:lpwstr>
  </property>
</Properties>
</file>