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42" r:id="rId2"/>
    <p:sldId id="333" r:id="rId3"/>
    <p:sldId id="338" r:id="rId4"/>
    <p:sldId id="337" r:id="rId5"/>
    <p:sldId id="401" r:id="rId6"/>
    <p:sldId id="402" r:id="rId7"/>
    <p:sldId id="403" r:id="rId8"/>
    <p:sldId id="404" r:id="rId9"/>
    <p:sldId id="429" r:id="rId10"/>
    <p:sldId id="428" r:id="rId11"/>
    <p:sldId id="343" r:id="rId12"/>
    <p:sldId id="334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E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006"/>
    <p:restoredTop sz="66981"/>
  </p:normalViewPr>
  <p:slideViewPr>
    <p:cSldViewPr snapToGrid="0" snapToObjects="1">
      <p:cViewPr varScale="1">
        <p:scale>
          <a:sx n="80" d="100"/>
          <a:sy n="80" d="100"/>
        </p:scale>
        <p:origin x="128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3F0C-891E-8E4A-9C61-E8828C8DD4A0}" type="datetimeFigureOut">
              <a:rPr lang="en-US" smtClean="0"/>
              <a:t>7/31/17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99F38-0982-A249-AACF-CA4BE6B8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64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I'M</a:t>
            </a:r>
            <a:r>
              <a:rPr lang="en-US" baseline="0" dirty="0" smtClean="0"/>
              <a:t> SO EXCITED!!!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I’d like</a:t>
            </a:r>
            <a:r>
              <a:rPr lang="en-US" baseline="0" dirty="0" smtClean="0"/>
              <a:t> to show you just how easy it is to get started with Electron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88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I’d like</a:t>
            </a:r>
            <a:r>
              <a:rPr lang="en-US" baseline="0" dirty="0" smtClean="0"/>
              <a:t> to show you just how easy it is to get started with Electron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64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I’d like</a:t>
            </a:r>
            <a:r>
              <a:rPr lang="en-US" baseline="0" dirty="0" smtClean="0"/>
              <a:t> to show you just how easy it is to get started with Electron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9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I’d like</a:t>
            </a:r>
            <a:r>
              <a:rPr lang="en-US" baseline="0" dirty="0" smtClean="0"/>
              <a:t> to show you just how easy it is to get started with Electron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94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I’d like</a:t>
            </a:r>
            <a:r>
              <a:rPr lang="en-US" baseline="0" dirty="0" smtClean="0"/>
              <a:t> to show you just how easy it is to get started with Electron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4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67010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17920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36472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286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1641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4192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7/31/17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68319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7/31/17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65683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7/31/17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51531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87427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285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fld id="{97E07B1E-C049-FB4F-89D6-EC93544BE0E0}" type="datetimeFigureOut">
              <a:rPr lang="en-US" smtClean="0"/>
              <a:pPr/>
              <a:t>7/31/17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fld id="{8CF8D14A-D452-2447-9BE9-42ACD80D27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7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Gotham HTF Light" charset="0"/>
          <a:ea typeface="Gotham HTF Light" charset="0"/>
          <a:cs typeface="Gotham HTF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Gotham HTF Light" charset="0"/>
          <a:ea typeface="Gotham HTF Light" charset="0"/>
          <a:cs typeface="Gotham HTF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Gotham HTF Light" charset="0"/>
          <a:ea typeface="Gotham HTF Light" charset="0"/>
          <a:cs typeface="Gotham HTF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Gotham HTF Light" charset="0"/>
          <a:ea typeface="Gotham HTF Light" charset="0"/>
          <a:cs typeface="Gotham HTF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Gotham HTF Light" charset="0"/>
          <a:ea typeface="Gotham HTF Light" charset="0"/>
          <a:cs typeface="Gotham HTF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371600" y="4496660"/>
            <a:ext cx="6400800" cy="485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Gotham HTF Light" charset="0"/>
                <a:ea typeface="Gotham HTF Light" charset="0"/>
                <a:cs typeface="Gotham HTF Light" charset="0"/>
              </a:rPr>
              <a:t>David Neal | reverentgeek.com | @reverentgeek</a:t>
            </a:r>
            <a:endParaRPr lang="en-US" dirty="0">
              <a:latin typeface="Gotham HTF Light" charset="0"/>
              <a:ea typeface="Gotham HTF Light" charset="0"/>
              <a:cs typeface="Gotham HTF Light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59"/>
          <a:stretch/>
        </p:blipFill>
        <p:spPr>
          <a:xfrm>
            <a:off x="0" y="3343883"/>
            <a:ext cx="9148465" cy="17996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1" t="6862" r="25523" b="26082"/>
          <a:stretch/>
        </p:blipFill>
        <p:spPr>
          <a:xfrm>
            <a:off x="2935705" y="240631"/>
            <a:ext cx="3272590" cy="34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3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spcBef>
                <a:spcPts val="0"/>
              </a:spcBef>
              <a:buNone/>
            </a:pPr>
            <a:r>
              <a:rPr lang="en-US" sz="2200" dirty="0"/>
              <a:t>http://</a:t>
            </a:r>
            <a:r>
              <a:rPr lang="en-US" sz="2200" dirty="0" err="1" smtClean="0"/>
              <a:t>bit.ly</a:t>
            </a:r>
            <a:r>
              <a:rPr lang="en-US" sz="2200" dirty="0" smtClean="0"/>
              <a:t>/electron-workshop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200" dirty="0"/>
              <a:t> </a:t>
            </a:r>
            <a:endParaRPr lang="en-US" sz="2200" dirty="0" smtClean="0"/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200" dirty="0" smtClean="0"/>
              <a:t> - or –</a:t>
            </a:r>
          </a:p>
          <a:p>
            <a:pPr marL="0" lvl="0" indent="0" defTabSz="914400">
              <a:spcBef>
                <a:spcPts val="0"/>
              </a:spcBef>
              <a:buNone/>
            </a:pPr>
            <a:endParaRPr lang="en-US" sz="2200" dirty="0"/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200" dirty="0" smtClean="0"/>
              <a:t>https</a:t>
            </a:r>
            <a:r>
              <a:rPr lang="en-US" sz="2200" dirty="0"/>
              <a:t>://</a:t>
            </a:r>
            <a:r>
              <a:rPr lang="en-US" sz="2200" dirty="0" err="1"/>
              <a:t>github.com</a:t>
            </a:r>
            <a:r>
              <a:rPr lang="en-US" sz="2200" dirty="0"/>
              <a:t>/</a:t>
            </a:r>
            <a:r>
              <a:rPr lang="en-US" sz="2200" dirty="0" err="1"/>
              <a:t>reverentgeek</a:t>
            </a:r>
            <a:r>
              <a:rPr lang="en-US" sz="2200" dirty="0"/>
              <a:t>/electron-workshop/wiki</a:t>
            </a:r>
          </a:p>
        </p:txBody>
      </p:sp>
    </p:spTree>
    <p:extLst>
      <p:ext uri="{BB962C8B-B14F-4D97-AF65-F5344CB8AC3E}">
        <p14:creationId xmlns:p14="http://schemas.microsoft.com/office/powerpoint/2010/main" val="10120982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1" b="6311"/>
          <a:stretch/>
        </p:blipFill>
        <p:spPr>
          <a:xfrm>
            <a:off x="1154438" y="0"/>
            <a:ext cx="6835125" cy="50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57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7" r="4447" b="14326"/>
          <a:stretch/>
        </p:blipFill>
        <p:spPr>
          <a:xfrm>
            <a:off x="578752" y="0"/>
            <a:ext cx="7986496" cy="485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009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Up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8" y="1200151"/>
            <a:ext cx="4129314" cy="3394472"/>
          </a:xfrm>
        </p:spPr>
        <p:txBody>
          <a:bodyPr anchor="ctr"/>
          <a:lstStyle/>
          <a:p>
            <a:r>
              <a:rPr lang="en-US" dirty="0" smtClean="0"/>
              <a:t>Create an App</a:t>
            </a:r>
          </a:p>
          <a:p>
            <a:r>
              <a:rPr lang="en-US" dirty="0" smtClean="0"/>
              <a:t>Live Reload</a:t>
            </a:r>
          </a:p>
          <a:p>
            <a:r>
              <a:rPr lang="en-US" dirty="0" smtClean="0"/>
              <a:t>Debug</a:t>
            </a:r>
          </a:p>
          <a:p>
            <a:r>
              <a:rPr lang="en-US" dirty="0" smtClean="0"/>
              <a:t>IPC</a:t>
            </a:r>
          </a:p>
          <a:p>
            <a:r>
              <a:rPr lang="en-US" dirty="0" smtClean="0"/>
              <a:t>Package</a:t>
            </a:r>
            <a:endParaRPr lang="en-US" dirty="0"/>
          </a:p>
        </p:txBody>
      </p:sp>
      <p:pic>
        <p:nvPicPr>
          <p:cNvPr id="4" name="Picture 3" descr="buckle-up-yall_1401859417672_cec889574ecd719e66ab2c37cb658525f12eca8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530"/>
          <a:stretch/>
        </p:blipFill>
        <p:spPr>
          <a:xfrm>
            <a:off x="4586514" y="0"/>
            <a:ext cx="4756269" cy="5143500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187530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G_032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7" b="27698"/>
          <a:stretch/>
        </p:blipFill>
        <p:spPr>
          <a:xfrm>
            <a:off x="564264" y="986934"/>
            <a:ext cx="8015472" cy="31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7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24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5" t="9636" r="15495" b="13074"/>
          <a:stretch/>
        </p:blipFill>
        <p:spPr>
          <a:xfrm>
            <a:off x="1679843" y="0"/>
            <a:ext cx="57843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6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3" t="9697" r="14907" b="25118"/>
          <a:stretch/>
        </p:blipFill>
        <p:spPr>
          <a:xfrm>
            <a:off x="1159316" y="124691"/>
            <a:ext cx="6687967" cy="4571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67200" y="263237"/>
            <a:ext cx="3782291" cy="41286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40767" y="451202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main.js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)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322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3" t="9697" r="14907" b="25118"/>
          <a:stretch/>
        </p:blipFill>
        <p:spPr>
          <a:xfrm>
            <a:off x="1159316" y="124691"/>
            <a:ext cx="6687967" cy="4571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67200" y="263237"/>
            <a:ext cx="3782291" cy="27293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40767" y="451202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main.js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)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7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3" t="9697" r="14907" b="25118"/>
          <a:stretch/>
        </p:blipFill>
        <p:spPr>
          <a:xfrm>
            <a:off x="1159316" y="124691"/>
            <a:ext cx="6687967" cy="4571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0767" y="451202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main.js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)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7543" y="319018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index.html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)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2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3" t="9697" r="14907" b="25118"/>
          <a:stretch/>
        </p:blipFill>
        <p:spPr>
          <a:xfrm>
            <a:off x="1159316" y="124691"/>
            <a:ext cx="6687967" cy="4571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35" t="13648" r="19113" b="55735"/>
          <a:stretch/>
        </p:blipFill>
        <p:spPr>
          <a:xfrm>
            <a:off x="5112327" y="263236"/>
            <a:ext cx="2147454" cy="2147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35" t="13648" r="19113" b="55735"/>
          <a:stretch/>
        </p:blipFill>
        <p:spPr>
          <a:xfrm>
            <a:off x="4919853" y="124691"/>
            <a:ext cx="2147454" cy="2147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0767" y="451202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main.js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)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7543" y="3190188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 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home.html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  )</a:t>
            </a:r>
          </a:p>
          <a:p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editor.html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 )</a:t>
            </a:r>
          </a:p>
          <a:p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settings.html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99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0" t="8560" r="24666" b="5843"/>
          <a:stretch/>
        </p:blipFill>
        <p:spPr>
          <a:xfrm>
            <a:off x="2413000" y="128336"/>
            <a:ext cx="4318000" cy="469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2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17977</TotalTime>
  <Words>154</Words>
  <Application>Microsoft Macintosh PowerPoint</Application>
  <PresentationFormat>On-screen Show (16:9)</PresentationFormat>
  <Paragraphs>36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Gotham HTF Book</vt:lpstr>
      <vt:lpstr>Gotham HTF Light</vt:lpstr>
      <vt:lpstr>Myriad Pro</vt:lpstr>
      <vt:lpstr>Source Code Pro</vt:lpstr>
      <vt:lpstr>Arial</vt:lpstr>
      <vt:lpstr>Office Theme</vt:lpstr>
      <vt:lpstr>PowerPoint Presentation</vt:lpstr>
      <vt:lpstr>Up Ahead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Get Started!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Node.js</dc:title>
  <dc:creator>David Neal</dc:creator>
  <cp:lastModifiedBy>David Neal</cp:lastModifiedBy>
  <cp:revision>249</cp:revision>
  <cp:lastPrinted>2016-04-13T13:09:16Z</cp:lastPrinted>
  <dcterms:created xsi:type="dcterms:W3CDTF">2015-03-26T02:36:41Z</dcterms:created>
  <dcterms:modified xsi:type="dcterms:W3CDTF">2017-08-01T01:41:17Z</dcterms:modified>
</cp:coreProperties>
</file>