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30" y="4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8580-AB30-44D7-8833-01819852184D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72A9-61F1-4921-ABE8-D779FFD08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95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8580-AB30-44D7-8833-01819852184D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72A9-61F1-4921-ABE8-D779FFD08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65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8580-AB30-44D7-8833-01819852184D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72A9-61F1-4921-ABE8-D779FFD08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56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8580-AB30-44D7-8833-01819852184D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72A9-61F1-4921-ABE8-D779FFD08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56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8580-AB30-44D7-8833-01819852184D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72A9-61F1-4921-ABE8-D779FFD08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48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8580-AB30-44D7-8833-01819852184D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72A9-61F1-4921-ABE8-D779FFD08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33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8580-AB30-44D7-8833-01819852184D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72A9-61F1-4921-ABE8-D779FFD08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87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8580-AB30-44D7-8833-01819852184D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72A9-61F1-4921-ABE8-D779FFD08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96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8580-AB30-44D7-8833-01819852184D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72A9-61F1-4921-ABE8-D779FFD08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97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8580-AB30-44D7-8833-01819852184D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72A9-61F1-4921-ABE8-D779FFD08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01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8580-AB30-44D7-8833-01819852184D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72A9-61F1-4921-ABE8-D779FFD08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54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98580-AB30-44D7-8833-01819852184D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272A9-61F1-4921-ABE8-D779FFD08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4" name="Group 1043"/>
          <p:cNvGrpSpPr/>
          <p:nvPr/>
        </p:nvGrpSpPr>
        <p:grpSpPr>
          <a:xfrm>
            <a:off x="609600" y="733245"/>
            <a:ext cx="8137585" cy="4651539"/>
            <a:chOff x="609600" y="733245"/>
            <a:chExt cx="8137585" cy="4651539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762000"/>
              <a:ext cx="8124825" cy="4592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Rectangle 27"/>
            <p:cNvSpPr/>
            <p:nvPr/>
          </p:nvSpPr>
          <p:spPr>
            <a:xfrm>
              <a:off x="609600" y="733245"/>
              <a:ext cx="8137585" cy="4651539"/>
            </a:xfrm>
            <a:custGeom>
              <a:avLst/>
              <a:gdLst/>
              <a:ahLst/>
              <a:cxnLst/>
              <a:rect l="l" t="t" r="r" b="b"/>
              <a:pathLst>
                <a:path w="8137585" h="4651539">
                  <a:moveTo>
                    <a:pt x="5621073" y="4621353"/>
                  </a:moveTo>
                  <a:lnTo>
                    <a:pt x="7700257" y="4621353"/>
                  </a:lnTo>
                  <a:lnTo>
                    <a:pt x="7690924" y="4651539"/>
                  </a:lnTo>
                  <a:lnTo>
                    <a:pt x="5675909" y="4644796"/>
                  </a:lnTo>
                  <a:close/>
                  <a:moveTo>
                    <a:pt x="2824110" y="3734940"/>
                  </a:moveTo>
                  <a:lnTo>
                    <a:pt x="2840966" y="3743864"/>
                  </a:lnTo>
                  <a:lnTo>
                    <a:pt x="2849542" y="3754458"/>
                  </a:lnTo>
                  <a:close/>
                  <a:moveTo>
                    <a:pt x="2678050" y="3622849"/>
                  </a:moveTo>
                  <a:lnTo>
                    <a:pt x="2824110" y="3734940"/>
                  </a:lnTo>
                  <a:lnTo>
                    <a:pt x="2694317" y="3666227"/>
                  </a:lnTo>
                  <a:close/>
                  <a:moveTo>
                    <a:pt x="2644649" y="3597215"/>
                  </a:moveTo>
                  <a:lnTo>
                    <a:pt x="2668438" y="3597215"/>
                  </a:lnTo>
                  <a:lnTo>
                    <a:pt x="2678050" y="3622849"/>
                  </a:lnTo>
                  <a:close/>
                  <a:moveTo>
                    <a:pt x="8124825" y="2918788"/>
                  </a:moveTo>
                  <a:lnTo>
                    <a:pt x="8137585" y="4054415"/>
                  </a:lnTo>
                  <a:lnTo>
                    <a:pt x="8124825" y="4050587"/>
                  </a:lnTo>
                  <a:close/>
                  <a:moveTo>
                    <a:pt x="1870847" y="1430229"/>
                  </a:moveTo>
                  <a:lnTo>
                    <a:pt x="2090225" y="1753201"/>
                  </a:lnTo>
                  <a:lnTo>
                    <a:pt x="1874808" y="1475117"/>
                  </a:lnTo>
                  <a:close/>
                  <a:moveTo>
                    <a:pt x="6662468" y="224287"/>
                  </a:moveTo>
                  <a:lnTo>
                    <a:pt x="6602083" y="1328468"/>
                  </a:lnTo>
                  <a:lnTo>
                    <a:pt x="6472687" y="1328468"/>
                  </a:lnTo>
                  <a:lnTo>
                    <a:pt x="6472687" y="1561381"/>
                  </a:lnTo>
                  <a:lnTo>
                    <a:pt x="5989608" y="1595887"/>
                  </a:lnTo>
                  <a:lnTo>
                    <a:pt x="5998234" y="1673525"/>
                  </a:lnTo>
                  <a:lnTo>
                    <a:pt x="6886755" y="1673525"/>
                  </a:lnTo>
                  <a:lnTo>
                    <a:pt x="6921260" y="1570008"/>
                  </a:lnTo>
                  <a:lnTo>
                    <a:pt x="6550325" y="1552755"/>
                  </a:lnTo>
                  <a:lnTo>
                    <a:pt x="6567577" y="1466491"/>
                  </a:lnTo>
                  <a:lnTo>
                    <a:pt x="6688347" y="1414732"/>
                  </a:lnTo>
                  <a:lnTo>
                    <a:pt x="6757358" y="241540"/>
                  </a:lnTo>
                  <a:close/>
                  <a:moveTo>
                    <a:pt x="0" y="28755"/>
                  </a:moveTo>
                  <a:lnTo>
                    <a:pt x="1747187" y="28755"/>
                  </a:lnTo>
                  <a:lnTo>
                    <a:pt x="1870847" y="1430229"/>
                  </a:lnTo>
                  <a:lnTo>
                    <a:pt x="1866181" y="1423359"/>
                  </a:lnTo>
                  <a:lnTo>
                    <a:pt x="1814423" y="879895"/>
                  </a:lnTo>
                  <a:lnTo>
                    <a:pt x="1547004" y="931653"/>
                  </a:lnTo>
                  <a:lnTo>
                    <a:pt x="1616015" y="1259457"/>
                  </a:lnTo>
                  <a:lnTo>
                    <a:pt x="1572883" y="1975449"/>
                  </a:lnTo>
                  <a:lnTo>
                    <a:pt x="1650521" y="2613804"/>
                  </a:lnTo>
                  <a:lnTo>
                    <a:pt x="1676400" y="2967487"/>
                  </a:lnTo>
                  <a:lnTo>
                    <a:pt x="1797170" y="3286664"/>
                  </a:lnTo>
                  <a:lnTo>
                    <a:pt x="2262996" y="3278038"/>
                  </a:lnTo>
                  <a:lnTo>
                    <a:pt x="2297502" y="3433313"/>
                  </a:lnTo>
                  <a:lnTo>
                    <a:pt x="2487283" y="3476446"/>
                  </a:lnTo>
                  <a:lnTo>
                    <a:pt x="2644649" y="3597215"/>
                  </a:lnTo>
                  <a:lnTo>
                    <a:pt x="2573547" y="3597215"/>
                  </a:lnTo>
                  <a:lnTo>
                    <a:pt x="2418272" y="3519578"/>
                  </a:lnTo>
                  <a:lnTo>
                    <a:pt x="2271623" y="3441940"/>
                  </a:lnTo>
                  <a:lnTo>
                    <a:pt x="2185358" y="3416061"/>
                  </a:lnTo>
                  <a:lnTo>
                    <a:pt x="2185358" y="3321170"/>
                  </a:lnTo>
                  <a:lnTo>
                    <a:pt x="2090468" y="3321170"/>
                  </a:lnTo>
                  <a:lnTo>
                    <a:pt x="2004204" y="3355676"/>
                  </a:lnTo>
                  <a:lnTo>
                    <a:pt x="2004204" y="3407434"/>
                  </a:lnTo>
                  <a:lnTo>
                    <a:pt x="1909313" y="3424687"/>
                  </a:lnTo>
                  <a:lnTo>
                    <a:pt x="1857555" y="3364302"/>
                  </a:lnTo>
                  <a:lnTo>
                    <a:pt x="1745411" y="3364302"/>
                  </a:lnTo>
                  <a:lnTo>
                    <a:pt x="1693653" y="3450566"/>
                  </a:lnTo>
                  <a:lnTo>
                    <a:pt x="1357223" y="3571336"/>
                  </a:lnTo>
                  <a:lnTo>
                    <a:pt x="1331343" y="3355676"/>
                  </a:lnTo>
                  <a:lnTo>
                    <a:pt x="1167442" y="3329797"/>
                  </a:lnTo>
                  <a:lnTo>
                    <a:pt x="960408" y="3407434"/>
                  </a:lnTo>
                  <a:lnTo>
                    <a:pt x="908649" y="3467819"/>
                  </a:lnTo>
                  <a:lnTo>
                    <a:pt x="908649" y="3648974"/>
                  </a:lnTo>
                  <a:lnTo>
                    <a:pt x="770626" y="3743864"/>
                  </a:lnTo>
                  <a:lnTo>
                    <a:pt x="787879" y="4019910"/>
                  </a:lnTo>
                  <a:lnTo>
                    <a:pt x="1003540" y="4270076"/>
                  </a:lnTo>
                  <a:lnTo>
                    <a:pt x="1201947" y="4408098"/>
                  </a:lnTo>
                  <a:lnTo>
                    <a:pt x="1607389" y="4537495"/>
                  </a:lnTo>
                  <a:lnTo>
                    <a:pt x="1892060" y="4494363"/>
                  </a:lnTo>
                  <a:lnTo>
                    <a:pt x="2616679" y="4218317"/>
                  </a:lnTo>
                  <a:lnTo>
                    <a:pt x="2961736" y="4088921"/>
                  </a:lnTo>
                  <a:lnTo>
                    <a:pt x="2987615" y="3925019"/>
                  </a:lnTo>
                  <a:lnTo>
                    <a:pt x="2849542" y="3754458"/>
                  </a:lnTo>
                  <a:lnTo>
                    <a:pt x="2858219" y="3761117"/>
                  </a:lnTo>
                  <a:lnTo>
                    <a:pt x="2935857" y="3778370"/>
                  </a:lnTo>
                  <a:lnTo>
                    <a:pt x="3237781" y="3709359"/>
                  </a:lnTo>
                  <a:lnTo>
                    <a:pt x="3220528" y="2562046"/>
                  </a:lnTo>
                  <a:lnTo>
                    <a:pt x="2996242" y="2527540"/>
                  </a:lnTo>
                  <a:lnTo>
                    <a:pt x="2590800" y="2570672"/>
                  </a:lnTo>
                  <a:lnTo>
                    <a:pt x="2366513" y="2613804"/>
                  </a:lnTo>
                  <a:lnTo>
                    <a:pt x="2306128" y="2622430"/>
                  </a:lnTo>
                  <a:lnTo>
                    <a:pt x="2228491" y="2320506"/>
                  </a:lnTo>
                  <a:lnTo>
                    <a:pt x="2176732" y="1880559"/>
                  </a:lnTo>
                  <a:lnTo>
                    <a:pt x="2090225" y="1753201"/>
                  </a:lnTo>
                  <a:lnTo>
                    <a:pt x="2349260" y="2087593"/>
                  </a:lnTo>
                  <a:lnTo>
                    <a:pt x="2452777" y="2156604"/>
                  </a:lnTo>
                  <a:lnTo>
                    <a:pt x="2487283" y="2501661"/>
                  </a:lnTo>
                  <a:lnTo>
                    <a:pt x="2599426" y="2536166"/>
                  </a:lnTo>
                  <a:lnTo>
                    <a:pt x="2728823" y="2536166"/>
                  </a:lnTo>
                  <a:lnTo>
                    <a:pt x="2858219" y="2493034"/>
                  </a:lnTo>
                  <a:lnTo>
                    <a:pt x="2875472" y="2087593"/>
                  </a:lnTo>
                  <a:lnTo>
                    <a:pt x="2987615" y="2087593"/>
                  </a:lnTo>
                  <a:lnTo>
                    <a:pt x="3358551" y="1449238"/>
                  </a:lnTo>
                  <a:lnTo>
                    <a:pt x="3273999" y="28755"/>
                  </a:lnTo>
                  <a:lnTo>
                    <a:pt x="3359511" y="28755"/>
                  </a:lnTo>
                  <a:lnTo>
                    <a:pt x="3298166" y="51759"/>
                  </a:lnTo>
                  <a:lnTo>
                    <a:pt x="3306792" y="336430"/>
                  </a:lnTo>
                  <a:lnTo>
                    <a:pt x="3324045" y="543464"/>
                  </a:lnTo>
                  <a:lnTo>
                    <a:pt x="3401683" y="603849"/>
                  </a:lnTo>
                  <a:lnTo>
                    <a:pt x="3556958" y="612476"/>
                  </a:lnTo>
                  <a:lnTo>
                    <a:pt x="3694981" y="612476"/>
                  </a:lnTo>
                  <a:lnTo>
                    <a:pt x="3763992" y="517585"/>
                  </a:lnTo>
                  <a:lnTo>
                    <a:pt x="3772619" y="431321"/>
                  </a:lnTo>
                  <a:lnTo>
                    <a:pt x="3694981" y="250166"/>
                  </a:lnTo>
                  <a:lnTo>
                    <a:pt x="3686355" y="103517"/>
                  </a:lnTo>
                  <a:lnTo>
                    <a:pt x="3378996" y="28755"/>
                  </a:lnTo>
                  <a:lnTo>
                    <a:pt x="8124825" y="28755"/>
                  </a:lnTo>
                  <a:lnTo>
                    <a:pt x="8124825" y="2918788"/>
                  </a:lnTo>
                  <a:lnTo>
                    <a:pt x="8120332" y="2518913"/>
                  </a:lnTo>
                  <a:lnTo>
                    <a:pt x="7758023" y="2510287"/>
                  </a:lnTo>
                  <a:lnTo>
                    <a:pt x="7499230" y="2786332"/>
                  </a:lnTo>
                  <a:lnTo>
                    <a:pt x="7490604" y="2872597"/>
                  </a:lnTo>
                  <a:lnTo>
                    <a:pt x="6869502" y="2889849"/>
                  </a:lnTo>
                  <a:lnTo>
                    <a:pt x="6791864" y="2932981"/>
                  </a:lnTo>
                  <a:lnTo>
                    <a:pt x="6740106" y="2958861"/>
                  </a:lnTo>
                  <a:lnTo>
                    <a:pt x="6636589" y="2881223"/>
                  </a:lnTo>
                  <a:lnTo>
                    <a:pt x="6774611" y="2743200"/>
                  </a:lnTo>
                  <a:lnTo>
                    <a:pt x="6481313" y="2717321"/>
                  </a:lnTo>
                  <a:lnTo>
                    <a:pt x="6239774" y="2467155"/>
                  </a:lnTo>
                  <a:lnTo>
                    <a:pt x="6205268" y="2544793"/>
                  </a:lnTo>
                  <a:lnTo>
                    <a:pt x="6049992" y="2562046"/>
                  </a:lnTo>
                  <a:lnTo>
                    <a:pt x="5937849" y="2682815"/>
                  </a:lnTo>
                  <a:lnTo>
                    <a:pt x="5515155" y="2829464"/>
                  </a:lnTo>
                  <a:lnTo>
                    <a:pt x="5377132" y="2786332"/>
                  </a:lnTo>
                  <a:lnTo>
                    <a:pt x="5230483" y="2734574"/>
                  </a:lnTo>
                  <a:lnTo>
                    <a:pt x="5006196" y="2863970"/>
                  </a:lnTo>
                  <a:lnTo>
                    <a:pt x="4894053" y="2846717"/>
                  </a:lnTo>
                  <a:lnTo>
                    <a:pt x="4799162" y="2907102"/>
                  </a:lnTo>
                  <a:lnTo>
                    <a:pt x="4712898" y="2889849"/>
                  </a:lnTo>
                  <a:lnTo>
                    <a:pt x="4600755" y="2898476"/>
                  </a:lnTo>
                  <a:lnTo>
                    <a:pt x="4566249" y="3105510"/>
                  </a:lnTo>
                  <a:lnTo>
                    <a:pt x="4462732" y="3165895"/>
                  </a:lnTo>
                  <a:lnTo>
                    <a:pt x="5006196" y="3338423"/>
                  </a:lnTo>
                  <a:lnTo>
                    <a:pt x="5489275" y="3260785"/>
                  </a:lnTo>
                  <a:lnTo>
                    <a:pt x="6024113" y="3062378"/>
                  </a:lnTo>
                  <a:lnTo>
                    <a:pt x="6093125" y="3174521"/>
                  </a:lnTo>
                  <a:lnTo>
                    <a:pt x="6179389" y="3269412"/>
                  </a:lnTo>
                  <a:lnTo>
                    <a:pt x="6386423" y="3312544"/>
                  </a:lnTo>
                  <a:lnTo>
                    <a:pt x="6791864" y="3278038"/>
                  </a:lnTo>
                  <a:lnTo>
                    <a:pt x="6878128" y="3312544"/>
                  </a:lnTo>
                  <a:lnTo>
                    <a:pt x="7473351" y="3243532"/>
                  </a:lnTo>
                  <a:lnTo>
                    <a:pt x="7516483" y="3364302"/>
                  </a:lnTo>
                  <a:lnTo>
                    <a:pt x="7956430" y="3666227"/>
                  </a:lnTo>
                  <a:lnTo>
                    <a:pt x="7827034" y="3795623"/>
                  </a:lnTo>
                  <a:lnTo>
                    <a:pt x="7827034" y="3968151"/>
                  </a:lnTo>
                  <a:lnTo>
                    <a:pt x="7965057" y="4002657"/>
                  </a:lnTo>
                  <a:lnTo>
                    <a:pt x="8124825" y="4050587"/>
                  </a:lnTo>
                  <a:lnTo>
                    <a:pt x="8124825" y="4621353"/>
                  </a:lnTo>
                  <a:lnTo>
                    <a:pt x="7700257" y="4621353"/>
                  </a:lnTo>
                  <a:lnTo>
                    <a:pt x="7723517" y="4546121"/>
                  </a:lnTo>
                  <a:cubicBezTo>
                    <a:pt x="6577892" y="4063340"/>
                    <a:pt x="5380506" y="3787592"/>
                    <a:pt x="4234881" y="3304811"/>
                  </a:cubicBezTo>
                  <a:lnTo>
                    <a:pt x="3272289" y="3617247"/>
                  </a:lnTo>
                  <a:lnTo>
                    <a:pt x="5621073" y="4621353"/>
                  </a:lnTo>
                  <a:lnTo>
                    <a:pt x="0" y="4621353"/>
                  </a:lnTo>
                  <a:close/>
                  <a:moveTo>
                    <a:pt x="3367177" y="25880"/>
                  </a:moveTo>
                  <a:lnTo>
                    <a:pt x="3378996" y="28755"/>
                  </a:lnTo>
                  <a:lnTo>
                    <a:pt x="3359511" y="28755"/>
                  </a:lnTo>
                  <a:close/>
                  <a:moveTo>
                    <a:pt x="3272287" y="0"/>
                  </a:moveTo>
                  <a:lnTo>
                    <a:pt x="3273999" y="28755"/>
                  </a:lnTo>
                  <a:lnTo>
                    <a:pt x="1747187" y="28755"/>
                  </a:lnTo>
                  <a:lnTo>
                    <a:pt x="1745411" y="8627"/>
                  </a:lnTo>
                  <a:close/>
                </a:path>
              </a:pathLst>
            </a:custGeom>
            <a:solidFill>
              <a:schemeClr val="accent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1676400" y="1447800"/>
              <a:ext cx="1143000" cy="381000"/>
            </a:xfrm>
            <a:prstGeom prst="straightConnector1">
              <a:avLst/>
            </a:prstGeom>
            <a:ln w="19050">
              <a:solidFill>
                <a:srgbClr val="FFFF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26" idx="2"/>
            </p:cNvCxnSpPr>
            <p:nvPr/>
          </p:nvCxnSpPr>
          <p:spPr>
            <a:xfrm>
              <a:off x="6324600" y="1688937"/>
              <a:ext cx="609600" cy="597063"/>
            </a:xfrm>
            <a:prstGeom prst="straightConnector1">
              <a:avLst/>
            </a:prstGeom>
            <a:ln w="19050">
              <a:solidFill>
                <a:srgbClr val="FFFF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7162800" y="3058299"/>
              <a:ext cx="381000" cy="294501"/>
            </a:xfrm>
            <a:prstGeom prst="straightConnector1">
              <a:avLst/>
            </a:prstGeom>
            <a:ln w="19050">
              <a:solidFill>
                <a:srgbClr val="FFFF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572000" y="3058299"/>
              <a:ext cx="304800" cy="1361301"/>
            </a:xfrm>
            <a:prstGeom prst="straightConnector1">
              <a:avLst/>
            </a:prstGeom>
            <a:ln w="19050">
              <a:solidFill>
                <a:srgbClr val="FFFF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4572000" y="3058298"/>
              <a:ext cx="2362200" cy="2199502"/>
            </a:xfrm>
            <a:prstGeom prst="straightConnector1">
              <a:avLst/>
            </a:prstGeom>
            <a:ln w="19050">
              <a:solidFill>
                <a:srgbClr val="FFFF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4267920" y="1364712"/>
              <a:ext cx="404092" cy="311688"/>
            </a:xfrm>
            <a:prstGeom prst="straightConnector1">
              <a:avLst/>
            </a:prstGeom>
            <a:ln w="19050">
              <a:solidFill>
                <a:srgbClr val="FFFF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18226" y="986135"/>
              <a:ext cx="19527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6MV FFF-</a:t>
              </a:r>
              <a:r>
                <a:rPr lang="en-US" sz="2000" dirty="0" err="1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Linac</a:t>
              </a:r>
              <a:endPara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73118" y="2723637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kV panels</a:t>
              </a:r>
              <a:endPara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40389" y="1600200"/>
              <a:ext cx="12747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kV source </a:t>
              </a:r>
            </a:p>
            <a:p>
              <a:r>
                <a:rPr lang="en-US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(1 of 2)</a:t>
              </a:r>
              <a:endPara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957858" y="2732193"/>
              <a:ext cx="1646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Robotic couch</a:t>
              </a:r>
              <a:endPara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270465" y="1319605"/>
              <a:ext cx="2108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Synchrony camera</a:t>
              </a:r>
              <a:endPara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 flipV="1">
              <a:off x="2514600" y="4512844"/>
              <a:ext cx="645992" cy="641699"/>
            </a:xfrm>
            <a:prstGeom prst="straightConnector1">
              <a:avLst/>
            </a:prstGeom>
            <a:ln w="19050">
              <a:solidFill>
                <a:srgbClr val="FFFF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3160592" y="4954488"/>
              <a:ext cx="21098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Fixed collimators</a:t>
              </a:r>
              <a:endPara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flipV="1">
              <a:off x="1594615" y="4324342"/>
              <a:ext cx="81785" cy="320848"/>
            </a:xfrm>
            <a:prstGeom prst="straightConnector1">
              <a:avLst/>
            </a:prstGeom>
            <a:ln w="19050">
              <a:solidFill>
                <a:srgbClr val="FFFF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747267" y="4645190"/>
              <a:ext cx="16946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Iris collimator</a:t>
              </a:r>
              <a:endPara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>
              <a:off x="1981200" y="3205549"/>
              <a:ext cx="762000" cy="223451"/>
            </a:xfrm>
            <a:prstGeom prst="straightConnector1">
              <a:avLst/>
            </a:prstGeom>
            <a:ln w="19050">
              <a:solidFill>
                <a:srgbClr val="FFFF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700010" y="2858243"/>
              <a:ext cx="18373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Robotic gantry</a:t>
              </a:r>
              <a:endPara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397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21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</cp:revision>
  <dcterms:created xsi:type="dcterms:W3CDTF">2016-10-26T17:45:00Z</dcterms:created>
  <dcterms:modified xsi:type="dcterms:W3CDTF">2016-10-26T18:13:34Z</dcterms:modified>
</cp:coreProperties>
</file>