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3250-4B06-4AE2-82E6-ECE4E38C55A1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4178-3696-4CBD-9CA3-AC623C69D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3250-4B06-4AE2-82E6-ECE4E38C55A1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4178-3696-4CBD-9CA3-AC623C69D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86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3250-4B06-4AE2-82E6-ECE4E38C55A1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4178-3696-4CBD-9CA3-AC623C69D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87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3250-4B06-4AE2-82E6-ECE4E38C55A1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4178-3696-4CBD-9CA3-AC623C69D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60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3250-4B06-4AE2-82E6-ECE4E38C55A1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4178-3696-4CBD-9CA3-AC623C69D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77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3250-4B06-4AE2-82E6-ECE4E38C55A1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4178-3696-4CBD-9CA3-AC623C69D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3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3250-4B06-4AE2-82E6-ECE4E38C55A1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4178-3696-4CBD-9CA3-AC623C69D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23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3250-4B06-4AE2-82E6-ECE4E38C55A1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4178-3696-4CBD-9CA3-AC623C69D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2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3250-4B06-4AE2-82E6-ECE4E38C55A1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4178-3696-4CBD-9CA3-AC623C69D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1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3250-4B06-4AE2-82E6-ECE4E38C55A1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4178-3696-4CBD-9CA3-AC623C69D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22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3250-4B06-4AE2-82E6-ECE4E38C55A1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4178-3696-4CBD-9CA3-AC623C69D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0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3250-4B06-4AE2-82E6-ECE4E38C55A1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4178-3696-4CBD-9CA3-AC623C69D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arallelogram 132"/>
          <p:cNvSpPr/>
          <p:nvPr/>
        </p:nvSpPr>
        <p:spPr>
          <a:xfrm>
            <a:off x="7229089" y="2350006"/>
            <a:ext cx="1785342" cy="246893"/>
          </a:xfrm>
          <a:custGeom>
            <a:avLst/>
            <a:gdLst>
              <a:gd name="connsiteX0" fmla="*/ 0 w 1728192"/>
              <a:gd name="connsiteY0" fmla="*/ 227843 h 227843"/>
              <a:gd name="connsiteX1" fmla="*/ 52199 w 1728192"/>
              <a:gd name="connsiteY1" fmla="*/ 0 h 227843"/>
              <a:gd name="connsiteX2" fmla="*/ 1728192 w 1728192"/>
              <a:gd name="connsiteY2" fmla="*/ 0 h 227843"/>
              <a:gd name="connsiteX3" fmla="*/ 1675993 w 1728192"/>
              <a:gd name="connsiteY3" fmla="*/ 227843 h 227843"/>
              <a:gd name="connsiteX4" fmla="*/ 0 w 1728192"/>
              <a:gd name="connsiteY4" fmla="*/ 227843 h 227843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75993 w 1785342"/>
              <a:gd name="connsiteY3" fmla="*/ 232606 h 232606"/>
              <a:gd name="connsiteX4" fmla="*/ 0 w 1785342"/>
              <a:gd name="connsiteY4" fmla="*/ 232606 h 232606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52181 w 1785342"/>
              <a:gd name="connsiteY3" fmla="*/ 223081 h 232606"/>
              <a:gd name="connsiteX4" fmla="*/ 0 w 1785342"/>
              <a:gd name="connsiteY4" fmla="*/ 232606 h 232606"/>
              <a:gd name="connsiteX0" fmla="*/ 0 w 1785342"/>
              <a:gd name="connsiteY0" fmla="*/ 232606 h 242131"/>
              <a:gd name="connsiteX1" fmla="*/ 52199 w 1785342"/>
              <a:gd name="connsiteY1" fmla="*/ 476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147449 w 1785342"/>
              <a:gd name="connsiteY1" fmla="*/ 14288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233174 w 1785342"/>
              <a:gd name="connsiteY1" fmla="*/ 238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3316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  <a:gd name="connsiteX0" fmla="*/ 0 w 1785342"/>
              <a:gd name="connsiteY0" fmla="*/ 232606 h 242131"/>
              <a:gd name="connsiteX1" fmla="*/ 195073 w 1785342"/>
              <a:gd name="connsiteY1" fmla="*/ 1381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5221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342" h="246893">
                <a:moveTo>
                  <a:pt x="0" y="237368"/>
                </a:moveTo>
                <a:lnTo>
                  <a:pt x="152211" y="0"/>
                </a:lnTo>
                <a:lnTo>
                  <a:pt x="1785342" y="4762"/>
                </a:lnTo>
                <a:lnTo>
                  <a:pt x="1656944" y="246893"/>
                </a:lnTo>
                <a:lnTo>
                  <a:pt x="0" y="23736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/>
          <p:cNvSpPr/>
          <p:nvPr/>
        </p:nvSpPr>
        <p:spPr>
          <a:xfrm>
            <a:off x="7358247" y="693822"/>
            <a:ext cx="1656184" cy="1656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133166" y="238899"/>
            <a:ext cx="2793910" cy="175577"/>
            <a:chOff x="611560" y="1193305"/>
            <a:chExt cx="6984776" cy="438942"/>
          </a:xfrm>
        </p:grpSpPr>
        <p:grpSp>
          <p:nvGrpSpPr>
            <p:cNvPr id="11" name="Group 10"/>
            <p:cNvGrpSpPr/>
            <p:nvPr/>
          </p:nvGrpSpPr>
          <p:grpSpPr>
            <a:xfrm>
              <a:off x="611560" y="1193305"/>
              <a:ext cx="1296144" cy="435495"/>
              <a:chOff x="611560" y="1193305"/>
              <a:chExt cx="1296144" cy="43549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300192" y="1196752"/>
              <a:ext cx="1296144" cy="435495"/>
              <a:chOff x="611560" y="1193305"/>
              <a:chExt cx="1296144" cy="435495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8" name="Straight Connector 17"/>
            <p:cNvCxnSpPr>
              <a:endCxn id="13" idx="2"/>
            </p:cNvCxnSpPr>
            <p:nvPr/>
          </p:nvCxnSpPr>
          <p:spPr>
            <a:xfrm flipV="1">
              <a:off x="1835696" y="1412776"/>
              <a:ext cx="4464496" cy="344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>
            <a:grpSpLocks noChangeAspect="1"/>
          </p:cNvGrpSpPr>
          <p:nvPr/>
        </p:nvGrpSpPr>
        <p:grpSpPr>
          <a:xfrm rot="2375885">
            <a:off x="388514" y="2648013"/>
            <a:ext cx="2793910" cy="175577"/>
            <a:chOff x="611560" y="1193305"/>
            <a:chExt cx="6984776" cy="438942"/>
          </a:xfrm>
        </p:grpSpPr>
        <p:grpSp>
          <p:nvGrpSpPr>
            <p:cNvPr id="25" name="Group 24"/>
            <p:cNvGrpSpPr/>
            <p:nvPr/>
          </p:nvGrpSpPr>
          <p:grpSpPr>
            <a:xfrm>
              <a:off x="611560" y="1193305"/>
              <a:ext cx="1296144" cy="435495"/>
              <a:chOff x="611560" y="1193305"/>
              <a:chExt cx="1296144" cy="43549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300192" y="1196752"/>
              <a:ext cx="1296144" cy="435495"/>
              <a:chOff x="611560" y="1193305"/>
              <a:chExt cx="1296144" cy="435495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7" name="Straight Connector 26"/>
            <p:cNvCxnSpPr>
              <a:endCxn id="28" idx="2"/>
            </p:cNvCxnSpPr>
            <p:nvPr/>
          </p:nvCxnSpPr>
          <p:spPr>
            <a:xfrm flipV="1">
              <a:off x="1835696" y="1412776"/>
              <a:ext cx="4464496" cy="344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3895543" y="270684"/>
            <a:ext cx="2793910" cy="2754107"/>
            <a:chOff x="3872367" y="502783"/>
            <a:chExt cx="2793910" cy="2754107"/>
          </a:xfrm>
        </p:grpSpPr>
        <p:grpSp>
          <p:nvGrpSpPr>
            <p:cNvPr id="67" name="Group 66"/>
            <p:cNvGrpSpPr>
              <a:grpSpLocks noChangeAspect="1"/>
            </p:cNvGrpSpPr>
            <p:nvPr/>
          </p:nvGrpSpPr>
          <p:grpSpPr>
            <a:xfrm>
              <a:off x="3872367" y="502783"/>
              <a:ext cx="2793910" cy="175577"/>
              <a:chOff x="611560" y="1193305"/>
              <a:chExt cx="6984776" cy="43894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70" name="Straight Connector 69"/>
              <p:cNvCxnSpPr>
                <a:endCxn id="71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 rot="3004706">
              <a:off x="4645621" y="2363455"/>
              <a:ext cx="1609925" cy="176946"/>
              <a:chOff x="1298571" y="6393029"/>
              <a:chExt cx="2555437" cy="221183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90" name="Straight Connector 89"/>
              <p:cNvCxnSpPr>
                <a:stCxn id="95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244080" y="5284593"/>
            <a:ext cx="2793910" cy="175577"/>
            <a:chOff x="611560" y="1193305"/>
            <a:chExt cx="6984776" cy="438942"/>
          </a:xfrm>
        </p:grpSpPr>
        <p:grpSp>
          <p:nvGrpSpPr>
            <p:cNvPr id="98" name="Group 97"/>
            <p:cNvGrpSpPr/>
            <p:nvPr/>
          </p:nvGrpSpPr>
          <p:grpSpPr>
            <a:xfrm>
              <a:off x="611560" y="1193305"/>
              <a:ext cx="1296144" cy="435495"/>
              <a:chOff x="611560" y="1193305"/>
              <a:chExt cx="1296144" cy="435495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6300192" y="1196752"/>
              <a:ext cx="1296144" cy="435495"/>
              <a:chOff x="611560" y="1193305"/>
              <a:chExt cx="1296144" cy="435495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Connector 99"/>
            <p:cNvCxnSpPr>
              <a:endCxn id="101" idx="2"/>
            </p:cNvCxnSpPr>
            <p:nvPr/>
          </p:nvCxnSpPr>
          <p:spPr>
            <a:xfrm flipV="1">
              <a:off x="1835696" y="1412776"/>
              <a:ext cx="4464496" cy="344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>
            <a:grpSpLocks noChangeAspect="1"/>
          </p:cNvGrpSpPr>
          <p:nvPr/>
        </p:nvGrpSpPr>
        <p:grpSpPr>
          <a:xfrm>
            <a:off x="4075782" y="4139190"/>
            <a:ext cx="2793910" cy="2555437"/>
            <a:chOff x="4052606" y="4371289"/>
            <a:chExt cx="2793910" cy="2555437"/>
          </a:xfrm>
        </p:grpSpPr>
        <p:grpSp>
          <p:nvGrpSpPr>
            <p:cNvPr id="34" name="Group 33"/>
            <p:cNvGrpSpPr>
              <a:grpSpLocks noChangeAspect="1"/>
            </p:cNvGrpSpPr>
            <p:nvPr/>
          </p:nvGrpSpPr>
          <p:grpSpPr>
            <a:xfrm>
              <a:off x="4052606" y="5564364"/>
              <a:ext cx="2793910" cy="175577"/>
              <a:chOff x="611560" y="1193305"/>
              <a:chExt cx="6984776" cy="43894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37" name="Straight Connector 36"/>
              <p:cNvCxnSpPr>
                <a:endCxn id="38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 rot="3637848">
              <a:off x="4326886" y="5560535"/>
              <a:ext cx="2555437" cy="176946"/>
              <a:chOff x="1298571" y="6393029"/>
              <a:chExt cx="2555437" cy="221183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20" name="Straight Connector 119"/>
              <p:cNvCxnSpPr>
                <a:stCxn id="125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/>
          <p:cNvGrpSpPr/>
          <p:nvPr/>
        </p:nvGrpSpPr>
        <p:grpSpPr>
          <a:xfrm rot="284500">
            <a:off x="686392" y="5252377"/>
            <a:ext cx="1825108" cy="213434"/>
            <a:chOff x="1298571" y="6393029"/>
            <a:chExt cx="2555437" cy="221183"/>
          </a:xfrm>
        </p:grpSpPr>
        <p:grpSp>
          <p:nvGrpSpPr>
            <p:cNvPr id="55" name="Group 54"/>
            <p:cNvGrpSpPr/>
            <p:nvPr/>
          </p:nvGrpSpPr>
          <p:grpSpPr>
            <a:xfrm>
              <a:off x="1298571" y="6393029"/>
              <a:ext cx="322734" cy="219459"/>
              <a:chOff x="611560" y="1193305"/>
              <a:chExt cx="1296144" cy="435495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531274" y="6394753"/>
              <a:ext cx="322734" cy="219459"/>
              <a:chOff x="611560" y="1193305"/>
              <a:chExt cx="1296144" cy="43549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7" name="Straight Connector 56"/>
            <p:cNvCxnSpPr>
              <a:stCxn id="62" idx="3"/>
            </p:cNvCxnSpPr>
            <p:nvPr/>
          </p:nvCxnSpPr>
          <p:spPr>
            <a:xfrm>
              <a:off x="1603376" y="6503627"/>
              <a:ext cx="1927898" cy="1724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ectangle 130"/>
          <p:cNvSpPr/>
          <p:nvPr/>
        </p:nvSpPr>
        <p:spPr>
          <a:xfrm>
            <a:off x="7218659" y="921665"/>
            <a:ext cx="1656184" cy="1656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Parallelogram 132"/>
          <p:cNvSpPr/>
          <p:nvPr/>
        </p:nvSpPr>
        <p:spPr>
          <a:xfrm>
            <a:off x="7218659" y="684297"/>
            <a:ext cx="1785342" cy="246893"/>
          </a:xfrm>
          <a:custGeom>
            <a:avLst/>
            <a:gdLst>
              <a:gd name="connsiteX0" fmla="*/ 0 w 1728192"/>
              <a:gd name="connsiteY0" fmla="*/ 227843 h 227843"/>
              <a:gd name="connsiteX1" fmla="*/ 52199 w 1728192"/>
              <a:gd name="connsiteY1" fmla="*/ 0 h 227843"/>
              <a:gd name="connsiteX2" fmla="*/ 1728192 w 1728192"/>
              <a:gd name="connsiteY2" fmla="*/ 0 h 227843"/>
              <a:gd name="connsiteX3" fmla="*/ 1675993 w 1728192"/>
              <a:gd name="connsiteY3" fmla="*/ 227843 h 227843"/>
              <a:gd name="connsiteX4" fmla="*/ 0 w 1728192"/>
              <a:gd name="connsiteY4" fmla="*/ 227843 h 227843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75993 w 1785342"/>
              <a:gd name="connsiteY3" fmla="*/ 232606 h 232606"/>
              <a:gd name="connsiteX4" fmla="*/ 0 w 1785342"/>
              <a:gd name="connsiteY4" fmla="*/ 232606 h 232606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52181 w 1785342"/>
              <a:gd name="connsiteY3" fmla="*/ 223081 h 232606"/>
              <a:gd name="connsiteX4" fmla="*/ 0 w 1785342"/>
              <a:gd name="connsiteY4" fmla="*/ 232606 h 232606"/>
              <a:gd name="connsiteX0" fmla="*/ 0 w 1785342"/>
              <a:gd name="connsiteY0" fmla="*/ 232606 h 242131"/>
              <a:gd name="connsiteX1" fmla="*/ 52199 w 1785342"/>
              <a:gd name="connsiteY1" fmla="*/ 476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147449 w 1785342"/>
              <a:gd name="connsiteY1" fmla="*/ 14288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233174 w 1785342"/>
              <a:gd name="connsiteY1" fmla="*/ 238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3316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  <a:gd name="connsiteX0" fmla="*/ 0 w 1785342"/>
              <a:gd name="connsiteY0" fmla="*/ 232606 h 242131"/>
              <a:gd name="connsiteX1" fmla="*/ 195073 w 1785342"/>
              <a:gd name="connsiteY1" fmla="*/ 1381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5221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342" h="246893">
                <a:moveTo>
                  <a:pt x="0" y="237368"/>
                </a:moveTo>
                <a:lnTo>
                  <a:pt x="152211" y="0"/>
                </a:lnTo>
                <a:lnTo>
                  <a:pt x="1785342" y="4762"/>
                </a:lnTo>
                <a:lnTo>
                  <a:pt x="1656944" y="246893"/>
                </a:lnTo>
                <a:lnTo>
                  <a:pt x="0" y="23736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Parallelogram 136"/>
          <p:cNvSpPr/>
          <p:nvPr/>
        </p:nvSpPr>
        <p:spPr>
          <a:xfrm rot="5400000">
            <a:off x="7997026" y="1573690"/>
            <a:ext cx="1906201" cy="139272"/>
          </a:xfrm>
          <a:custGeom>
            <a:avLst/>
            <a:gdLst>
              <a:gd name="connsiteX0" fmla="*/ 0 w 1728192"/>
              <a:gd name="connsiteY0" fmla="*/ 377397 h 377397"/>
              <a:gd name="connsiteX1" fmla="*/ 94349 w 1728192"/>
              <a:gd name="connsiteY1" fmla="*/ 0 h 377397"/>
              <a:gd name="connsiteX2" fmla="*/ 1728192 w 1728192"/>
              <a:gd name="connsiteY2" fmla="*/ 0 h 377397"/>
              <a:gd name="connsiteX3" fmla="*/ 1633843 w 1728192"/>
              <a:gd name="connsiteY3" fmla="*/ 377397 h 377397"/>
              <a:gd name="connsiteX4" fmla="*/ 0 w 1728192"/>
              <a:gd name="connsiteY4" fmla="*/ 377397 h 377397"/>
              <a:gd name="connsiteX0" fmla="*/ 0 w 1728192"/>
              <a:gd name="connsiteY0" fmla="*/ 396448 h 396448"/>
              <a:gd name="connsiteX1" fmla="*/ 122927 w 1728192"/>
              <a:gd name="connsiteY1" fmla="*/ 0 h 396448"/>
              <a:gd name="connsiteX2" fmla="*/ 1728192 w 1728192"/>
              <a:gd name="connsiteY2" fmla="*/ 19051 h 396448"/>
              <a:gd name="connsiteX3" fmla="*/ 1633843 w 1728192"/>
              <a:gd name="connsiteY3" fmla="*/ 396448 h 396448"/>
              <a:gd name="connsiteX4" fmla="*/ 0 w 1728192"/>
              <a:gd name="connsiteY4" fmla="*/ 396448 h 396448"/>
              <a:gd name="connsiteX0" fmla="*/ 0 w 1771054"/>
              <a:gd name="connsiteY0" fmla="*/ 405972 h 405972"/>
              <a:gd name="connsiteX1" fmla="*/ 122927 w 1771054"/>
              <a:gd name="connsiteY1" fmla="*/ 9524 h 405972"/>
              <a:gd name="connsiteX2" fmla="*/ 1771054 w 1771054"/>
              <a:gd name="connsiteY2" fmla="*/ 0 h 405972"/>
              <a:gd name="connsiteX3" fmla="*/ 1633843 w 1771054"/>
              <a:gd name="connsiteY3" fmla="*/ 405972 h 405972"/>
              <a:gd name="connsiteX4" fmla="*/ 0 w 1771054"/>
              <a:gd name="connsiteY4" fmla="*/ 405972 h 405972"/>
              <a:gd name="connsiteX0" fmla="*/ 0 w 2005318"/>
              <a:gd name="connsiteY0" fmla="*/ 405972 h 405972"/>
              <a:gd name="connsiteX1" fmla="*/ 122927 w 2005318"/>
              <a:gd name="connsiteY1" fmla="*/ 9524 h 405972"/>
              <a:gd name="connsiteX2" fmla="*/ 1771054 w 2005318"/>
              <a:gd name="connsiteY2" fmla="*/ 0 h 405972"/>
              <a:gd name="connsiteX3" fmla="*/ 2005318 w 2005318"/>
              <a:gd name="connsiteY3" fmla="*/ 129747 h 405972"/>
              <a:gd name="connsiteX4" fmla="*/ 0 w 2005318"/>
              <a:gd name="connsiteY4" fmla="*/ 405972 h 405972"/>
              <a:gd name="connsiteX0" fmla="*/ 486673 w 1882391"/>
              <a:gd name="connsiteY0" fmla="*/ 96409 h 129747"/>
              <a:gd name="connsiteX1" fmla="*/ 0 w 1882391"/>
              <a:gd name="connsiteY1" fmla="*/ 9524 h 129747"/>
              <a:gd name="connsiteX2" fmla="*/ 1648127 w 1882391"/>
              <a:gd name="connsiteY2" fmla="*/ 0 h 129747"/>
              <a:gd name="connsiteX3" fmla="*/ 1882391 w 1882391"/>
              <a:gd name="connsiteY3" fmla="*/ 129747 h 129747"/>
              <a:gd name="connsiteX4" fmla="*/ 486673 w 1882391"/>
              <a:gd name="connsiteY4" fmla="*/ 96409 h 129747"/>
              <a:gd name="connsiteX0" fmla="*/ 229498 w 1882391"/>
              <a:gd name="connsiteY0" fmla="*/ 139272 h 139272"/>
              <a:gd name="connsiteX1" fmla="*/ 0 w 1882391"/>
              <a:gd name="connsiteY1" fmla="*/ 9524 h 139272"/>
              <a:gd name="connsiteX2" fmla="*/ 1648127 w 1882391"/>
              <a:gd name="connsiteY2" fmla="*/ 0 h 139272"/>
              <a:gd name="connsiteX3" fmla="*/ 1882391 w 1882391"/>
              <a:gd name="connsiteY3" fmla="*/ 129747 h 139272"/>
              <a:gd name="connsiteX4" fmla="*/ 229498 w 1882391"/>
              <a:gd name="connsiteY4" fmla="*/ 139272 h 139272"/>
              <a:gd name="connsiteX0" fmla="*/ 239021 w 1891914"/>
              <a:gd name="connsiteY0" fmla="*/ 139272 h 139272"/>
              <a:gd name="connsiteX1" fmla="*/ 0 w 1891914"/>
              <a:gd name="connsiteY1" fmla="*/ 9524 h 139272"/>
              <a:gd name="connsiteX2" fmla="*/ 1657650 w 1891914"/>
              <a:gd name="connsiteY2" fmla="*/ 0 h 139272"/>
              <a:gd name="connsiteX3" fmla="*/ 1891914 w 1891914"/>
              <a:gd name="connsiteY3" fmla="*/ 129747 h 139272"/>
              <a:gd name="connsiteX4" fmla="*/ 239021 w 1891914"/>
              <a:gd name="connsiteY4" fmla="*/ 139272 h 139272"/>
              <a:gd name="connsiteX0" fmla="*/ 239021 w 1906201"/>
              <a:gd name="connsiteY0" fmla="*/ 139272 h 139272"/>
              <a:gd name="connsiteX1" fmla="*/ 0 w 1906201"/>
              <a:gd name="connsiteY1" fmla="*/ 9524 h 139272"/>
              <a:gd name="connsiteX2" fmla="*/ 1657650 w 1906201"/>
              <a:gd name="connsiteY2" fmla="*/ 0 h 139272"/>
              <a:gd name="connsiteX3" fmla="*/ 1906201 w 1906201"/>
              <a:gd name="connsiteY3" fmla="*/ 139272 h 139272"/>
              <a:gd name="connsiteX4" fmla="*/ 239021 w 1906201"/>
              <a:gd name="connsiteY4" fmla="*/ 139272 h 1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6201" h="139272">
                <a:moveTo>
                  <a:pt x="239021" y="139272"/>
                </a:moveTo>
                <a:lnTo>
                  <a:pt x="0" y="9524"/>
                </a:lnTo>
                <a:lnTo>
                  <a:pt x="1657650" y="0"/>
                </a:lnTo>
                <a:lnTo>
                  <a:pt x="1906201" y="139272"/>
                </a:lnTo>
                <a:lnTo>
                  <a:pt x="239021" y="13927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0" name="Group 139"/>
          <p:cNvGrpSpPr>
            <a:grpSpLocks noChangeAspect="1"/>
          </p:cNvGrpSpPr>
          <p:nvPr/>
        </p:nvGrpSpPr>
        <p:grpSpPr>
          <a:xfrm>
            <a:off x="7767360" y="1474346"/>
            <a:ext cx="558782" cy="35115"/>
            <a:chOff x="611560" y="1193305"/>
            <a:chExt cx="6984776" cy="438942"/>
          </a:xfrm>
        </p:grpSpPr>
        <p:grpSp>
          <p:nvGrpSpPr>
            <p:cNvPr id="151" name="Group 150"/>
            <p:cNvGrpSpPr/>
            <p:nvPr/>
          </p:nvGrpSpPr>
          <p:grpSpPr>
            <a:xfrm>
              <a:off x="611560" y="1193305"/>
              <a:ext cx="1296144" cy="435495"/>
              <a:chOff x="611560" y="1193305"/>
              <a:chExt cx="1296144" cy="435495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6300192" y="1196752"/>
              <a:ext cx="1296144" cy="435495"/>
              <a:chOff x="611560" y="1193305"/>
              <a:chExt cx="1296144" cy="435495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53" name="Straight Connector 152"/>
            <p:cNvCxnSpPr>
              <a:endCxn id="154" idx="2"/>
            </p:cNvCxnSpPr>
            <p:nvPr/>
          </p:nvCxnSpPr>
          <p:spPr>
            <a:xfrm flipV="1">
              <a:off x="1835696" y="1412776"/>
              <a:ext cx="4464496" cy="3447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 rot="3004706">
            <a:off x="7922011" y="1846480"/>
            <a:ext cx="321985" cy="35389"/>
            <a:chOff x="1298571" y="6393029"/>
            <a:chExt cx="2555437" cy="221183"/>
          </a:xfrm>
        </p:grpSpPr>
        <p:grpSp>
          <p:nvGrpSpPr>
            <p:cNvPr id="142" name="Group 141"/>
            <p:cNvGrpSpPr/>
            <p:nvPr/>
          </p:nvGrpSpPr>
          <p:grpSpPr>
            <a:xfrm>
              <a:off x="1298571" y="6393029"/>
              <a:ext cx="322734" cy="219459"/>
              <a:chOff x="611560" y="1193305"/>
              <a:chExt cx="1296144" cy="435495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531274" y="6394753"/>
              <a:ext cx="322734" cy="219459"/>
              <a:chOff x="611560" y="1193305"/>
              <a:chExt cx="1296144" cy="435495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44" name="Straight Connector 143"/>
            <p:cNvCxnSpPr>
              <a:stCxn id="149" idx="3"/>
            </p:cNvCxnSpPr>
            <p:nvPr/>
          </p:nvCxnSpPr>
          <p:spPr>
            <a:xfrm>
              <a:off x="1603376" y="6503627"/>
              <a:ext cx="1927898" cy="172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Straight Connector 160"/>
          <p:cNvCxnSpPr>
            <a:stCxn id="133" idx="1"/>
          </p:cNvCxnSpPr>
          <p:nvPr/>
        </p:nvCxnSpPr>
        <p:spPr>
          <a:xfrm>
            <a:off x="7370870" y="684297"/>
            <a:ext cx="0" cy="166464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37" idx="2"/>
          </p:cNvCxnSpPr>
          <p:nvPr/>
        </p:nvCxnSpPr>
        <p:spPr>
          <a:xfrm flipH="1">
            <a:off x="7370870" y="2347876"/>
            <a:ext cx="164889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135" idx="0"/>
          </p:cNvCxnSpPr>
          <p:nvPr/>
        </p:nvCxnSpPr>
        <p:spPr>
          <a:xfrm flipH="1">
            <a:off x="7229089" y="2348941"/>
            <a:ext cx="141781" cy="23843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be 206"/>
          <p:cNvSpPr/>
          <p:nvPr/>
        </p:nvSpPr>
        <p:spPr>
          <a:xfrm>
            <a:off x="7218076" y="4859803"/>
            <a:ext cx="1728192" cy="95044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7471575" y="4859803"/>
            <a:ext cx="0" cy="72401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7471575" y="5582754"/>
            <a:ext cx="147469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7218076" y="5583819"/>
            <a:ext cx="253500" cy="22642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32" idx="1"/>
            <a:endCxn id="8" idx="3"/>
          </p:cNvCxnSpPr>
          <p:nvPr/>
        </p:nvCxnSpPr>
        <p:spPr>
          <a:xfrm flipH="1" flipV="1">
            <a:off x="622821" y="326688"/>
            <a:ext cx="108439" cy="1537057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155275" y="4210377"/>
            <a:ext cx="871956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7229089" y="2893951"/>
            <a:ext cx="172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Vertical</a:t>
            </a:r>
            <a:endParaRPr lang="en-GB" sz="2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7182655" y="5961139"/>
            <a:ext cx="172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Horizontal</a:t>
            </a:r>
            <a:endParaRPr lang="en-GB" sz="2800" dirty="0"/>
          </a:p>
        </p:txBody>
      </p:sp>
      <p:sp>
        <p:nvSpPr>
          <p:cNvPr id="245" name="TextBox 244"/>
          <p:cNvSpPr txBox="1"/>
          <p:nvPr/>
        </p:nvSpPr>
        <p:spPr>
          <a:xfrm>
            <a:off x="61567" y="5610020"/>
            <a:ext cx="2085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 Object A</a:t>
            </a:r>
          </a:p>
          <a:p>
            <a:r>
              <a:rPr lang="en-GB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(In-plane)</a:t>
            </a: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654406" y="5557481"/>
            <a:ext cx="2134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 Object B</a:t>
            </a:r>
          </a:p>
          <a:p>
            <a:r>
              <a:rPr lang="en-GB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(off-plane)</a:t>
            </a: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08" name="Group 207"/>
          <p:cNvGrpSpPr>
            <a:grpSpLocks noChangeAspect="1"/>
          </p:cNvGrpSpPr>
          <p:nvPr/>
        </p:nvGrpSpPr>
        <p:grpSpPr>
          <a:xfrm>
            <a:off x="7773723" y="5123842"/>
            <a:ext cx="558782" cy="511087"/>
            <a:chOff x="4052606" y="4371289"/>
            <a:chExt cx="2793910" cy="2555437"/>
          </a:xfrm>
        </p:grpSpPr>
        <p:grpSp>
          <p:nvGrpSpPr>
            <p:cNvPr id="209" name="Group 208"/>
            <p:cNvGrpSpPr>
              <a:grpSpLocks noChangeAspect="1"/>
            </p:cNvGrpSpPr>
            <p:nvPr/>
          </p:nvGrpSpPr>
          <p:grpSpPr>
            <a:xfrm>
              <a:off x="4052606" y="5564364"/>
              <a:ext cx="2793910" cy="175577"/>
              <a:chOff x="611560" y="1193305"/>
              <a:chExt cx="6984776" cy="438942"/>
            </a:xfrm>
          </p:grpSpPr>
          <p:grpSp>
            <p:nvGrpSpPr>
              <p:cNvPr id="220" name="Group 219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226" name="Oval 225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8" name="Oval 227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21" name="Group 220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223" name="Oval 222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5" name="Oval 224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22" name="Straight Connector 221"/>
              <p:cNvCxnSpPr>
                <a:endCxn id="223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oup 209"/>
            <p:cNvGrpSpPr/>
            <p:nvPr/>
          </p:nvGrpSpPr>
          <p:grpSpPr>
            <a:xfrm rot="3637848">
              <a:off x="4326886" y="5560535"/>
              <a:ext cx="2555437" cy="176946"/>
              <a:chOff x="1298571" y="6393029"/>
              <a:chExt cx="2555437" cy="221183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217" name="Oval 216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214" name="Oval 213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6" name="Oval 215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13" name="Straight Connector 212"/>
              <p:cNvCxnSpPr>
                <a:stCxn id="218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/>
          <p:cNvSpPr txBox="1"/>
          <p:nvPr/>
        </p:nvSpPr>
        <p:spPr>
          <a:xfrm>
            <a:off x="654868" y="934604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20mm</a:t>
            </a:r>
            <a:endParaRPr lang="en-US" sz="2400" dirty="0"/>
          </a:p>
        </p:txBody>
      </p:sp>
      <p:cxnSp>
        <p:nvCxnSpPr>
          <p:cNvPr id="160" name="Straight Arrow Connector 159"/>
          <p:cNvCxnSpPr>
            <a:stCxn id="29" idx="0"/>
            <a:endCxn id="14" idx="2"/>
          </p:cNvCxnSpPr>
          <p:nvPr/>
        </p:nvCxnSpPr>
        <p:spPr>
          <a:xfrm flipH="1" flipV="1">
            <a:off x="2667847" y="414476"/>
            <a:ext cx="48478" cy="2980991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626003" y="1346970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35mm</a:t>
            </a:r>
            <a:endParaRPr lang="en-US" sz="2400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3654405" y="138023"/>
            <a:ext cx="0" cy="643577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37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/>
          <p:cNvSpPr/>
          <p:nvPr/>
        </p:nvSpPr>
        <p:spPr>
          <a:xfrm>
            <a:off x="2503784" y="809005"/>
            <a:ext cx="1656184" cy="1656184"/>
          </a:xfrm>
          <a:prstGeom prst="rect">
            <a:avLst/>
          </a:prstGeom>
          <a:solidFill>
            <a:schemeClr val="accent6">
              <a:lumMod val="60000"/>
              <a:lumOff val="40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Parallelogram 136"/>
          <p:cNvSpPr/>
          <p:nvPr/>
        </p:nvSpPr>
        <p:spPr>
          <a:xfrm rot="5400000">
            <a:off x="1633258" y="1464627"/>
            <a:ext cx="1906201" cy="139272"/>
          </a:xfrm>
          <a:custGeom>
            <a:avLst/>
            <a:gdLst>
              <a:gd name="connsiteX0" fmla="*/ 0 w 1728192"/>
              <a:gd name="connsiteY0" fmla="*/ 377397 h 377397"/>
              <a:gd name="connsiteX1" fmla="*/ 94349 w 1728192"/>
              <a:gd name="connsiteY1" fmla="*/ 0 h 377397"/>
              <a:gd name="connsiteX2" fmla="*/ 1728192 w 1728192"/>
              <a:gd name="connsiteY2" fmla="*/ 0 h 377397"/>
              <a:gd name="connsiteX3" fmla="*/ 1633843 w 1728192"/>
              <a:gd name="connsiteY3" fmla="*/ 377397 h 377397"/>
              <a:gd name="connsiteX4" fmla="*/ 0 w 1728192"/>
              <a:gd name="connsiteY4" fmla="*/ 377397 h 377397"/>
              <a:gd name="connsiteX0" fmla="*/ 0 w 1728192"/>
              <a:gd name="connsiteY0" fmla="*/ 396448 h 396448"/>
              <a:gd name="connsiteX1" fmla="*/ 122927 w 1728192"/>
              <a:gd name="connsiteY1" fmla="*/ 0 h 396448"/>
              <a:gd name="connsiteX2" fmla="*/ 1728192 w 1728192"/>
              <a:gd name="connsiteY2" fmla="*/ 19051 h 396448"/>
              <a:gd name="connsiteX3" fmla="*/ 1633843 w 1728192"/>
              <a:gd name="connsiteY3" fmla="*/ 396448 h 396448"/>
              <a:gd name="connsiteX4" fmla="*/ 0 w 1728192"/>
              <a:gd name="connsiteY4" fmla="*/ 396448 h 396448"/>
              <a:gd name="connsiteX0" fmla="*/ 0 w 1771054"/>
              <a:gd name="connsiteY0" fmla="*/ 405972 h 405972"/>
              <a:gd name="connsiteX1" fmla="*/ 122927 w 1771054"/>
              <a:gd name="connsiteY1" fmla="*/ 9524 h 405972"/>
              <a:gd name="connsiteX2" fmla="*/ 1771054 w 1771054"/>
              <a:gd name="connsiteY2" fmla="*/ 0 h 405972"/>
              <a:gd name="connsiteX3" fmla="*/ 1633843 w 1771054"/>
              <a:gd name="connsiteY3" fmla="*/ 405972 h 405972"/>
              <a:gd name="connsiteX4" fmla="*/ 0 w 1771054"/>
              <a:gd name="connsiteY4" fmla="*/ 405972 h 405972"/>
              <a:gd name="connsiteX0" fmla="*/ 0 w 2005318"/>
              <a:gd name="connsiteY0" fmla="*/ 405972 h 405972"/>
              <a:gd name="connsiteX1" fmla="*/ 122927 w 2005318"/>
              <a:gd name="connsiteY1" fmla="*/ 9524 h 405972"/>
              <a:gd name="connsiteX2" fmla="*/ 1771054 w 2005318"/>
              <a:gd name="connsiteY2" fmla="*/ 0 h 405972"/>
              <a:gd name="connsiteX3" fmla="*/ 2005318 w 2005318"/>
              <a:gd name="connsiteY3" fmla="*/ 129747 h 405972"/>
              <a:gd name="connsiteX4" fmla="*/ 0 w 2005318"/>
              <a:gd name="connsiteY4" fmla="*/ 405972 h 405972"/>
              <a:gd name="connsiteX0" fmla="*/ 486673 w 1882391"/>
              <a:gd name="connsiteY0" fmla="*/ 96409 h 129747"/>
              <a:gd name="connsiteX1" fmla="*/ 0 w 1882391"/>
              <a:gd name="connsiteY1" fmla="*/ 9524 h 129747"/>
              <a:gd name="connsiteX2" fmla="*/ 1648127 w 1882391"/>
              <a:gd name="connsiteY2" fmla="*/ 0 h 129747"/>
              <a:gd name="connsiteX3" fmla="*/ 1882391 w 1882391"/>
              <a:gd name="connsiteY3" fmla="*/ 129747 h 129747"/>
              <a:gd name="connsiteX4" fmla="*/ 486673 w 1882391"/>
              <a:gd name="connsiteY4" fmla="*/ 96409 h 129747"/>
              <a:gd name="connsiteX0" fmla="*/ 229498 w 1882391"/>
              <a:gd name="connsiteY0" fmla="*/ 139272 h 139272"/>
              <a:gd name="connsiteX1" fmla="*/ 0 w 1882391"/>
              <a:gd name="connsiteY1" fmla="*/ 9524 h 139272"/>
              <a:gd name="connsiteX2" fmla="*/ 1648127 w 1882391"/>
              <a:gd name="connsiteY2" fmla="*/ 0 h 139272"/>
              <a:gd name="connsiteX3" fmla="*/ 1882391 w 1882391"/>
              <a:gd name="connsiteY3" fmla="*/ 129747 h 139272"/>
              <a:gd name="connsiteX4" fmla="*/ 229498 w 1882391"/>
              <a:gd name="connsiteY4" fmla="*/ 139272 h 139272"/>
              <a:gd name="connsiteX0" fmla="*/ 239021 w 1891914"/>
              <a:gd name="connsiteY0" fmla="*/ 139272 h 139272"/>
              <a:gd name="connsiteX1" fmla="*/ 0 w 1891914"/>
              <a:gd name="connsiteY1" fmla="*/ 9524 h 139272"/>
              <a:gd name="connsiteX2" fmla="*/ 1657650 w 1891914"/>
              <a:gd name="connsiteY2" fmla="*/ 0 h 139272"/>
              <a:gd name="connsiteX3" fmla="*/ 1891914 w 1891914"/>
              <a:gd name="connsiteY3" fmla="*/ 129747 h 139272"/>
              <a:gd name="connsiteX4" fmla="*/ 239021 w 1891914"/>
              <a:gd name="connsiteY4" fmla="*/ 139272 h 139272"/>
              <a:gd name="connsiteX0" fmla="*/ 239021 w 1906201"/>
              <a:gd name="connsiteY0" fmla="*/ 139272 h 139272"/>
              <a:gd name="connsiteX1" fmla="*/ 0 w 1906201"/>
              <a:gd name="connsiteY1" fmla="*/ 9524 h 139272"/>
              <a:gd name="connsiteX2" fmla="*/ 1657650 w 1906201"/>
              <a:gd name="connsiteY2" fmla="*/ 0 h 139272"/>
              <a:gd name="connsiteX3" fmla="*/ 1906201 w 1906201"/>
              <a:gd name="connsiteY3" fmla="*/ 139272 h 139272"/>
              <a:gd name="connsiteX4" fmla="*/ 239021 w 1906201"/>
              <a:gd name="connsiteY4" fmla="*/ 139272 h 1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6201" h="139272">
                <a:moveTo>
                  <a:pt x="239021" y="139272"/>
                </a:moveTo>
                <a:lnTo>
                  <a:pt x="0" y="9524"/>
                </a:lnTo>
                <a:lnTo>
                  <a:pt x="1657650" y="0"/>
                </a:lnTo>
                <a:lnTo>
                  <a:pt x="1906201" y="139272"/>
                </a:lnTo>
                <a:lnTo>
                  <a:pt x="239021" y="13927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Parallelogram 132"/>
          <p:cNvSpPr/>
          <p:nvPr/>
        </p:nvSpPr>
        <p:spPr>
          <a:xfrm>
            <a:off x="2514214" y="2237346"/>
            <a:ext cx="1785342" cy="246893"/>
          </a:xfrm>
          <a:custGeom>
            <a:avLst/>
            <a:gdLst>
              <a:gd name="connsiteX0" fmla="*/ 0 w 1728192"/>
              <a:gd name="connsiteY0" fmla="*/ 227843 h 227843"/>
              <a:gd name="connsiteX1" fmla="*/ 52199 w 1728192"/>
              <a:gd name="connsiteY1" fmla="*/ 0 h 227843"/>
              <a:gd name="connsiteX2" fmla="*/ 1728192 w 1728192"/>
              <a:gd name="connsiteY2" fmla="*/ 0 h 227843"/>
              <a:gd name="connsiteX3" fmla="*/ 1675993 w 1728192"/>
              <a:gd name="connsiteY3" fmla="*/ 227843 h 227843"/>
              <a:gd name="connsiteX4" fmla="*/ 0 w 1728192"/>
              <a:gd name="connsiteY4" fmla="*/ 227843 h 227843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75993 w 1785342"/>
              <a:gd name="connsiteY3" fmla="*/ 232606 h 232606"/>
              <a:gd name="connsiteX4" fmla="*/ 0 w 1785342"/>
              <a:gd name="connsiteY4" fmla="*/ 232606 h 232606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52181 w 1785342"/>
              <a:gd name="connsiteY3" fmla="*/ 223081 h 232606"/>
              <a:gd name="connsiteX4" fmla="*/ 0 w 1785342"/>
              <a:gd name="connsiteY4" fmla="*/ 232606 h 232606"/>
              <a:gd name="connsiteX0" fmla="*/ 0 w 1785342"/>
              <a:gd name="connsiteY0" fmla="*/ 232606 h 242131"/>
              <a:gd name="connsiteX1" fmla="*/ 52199 w 1785342"/>
              <a:gd name="connsiteY1" fmla="*/ 476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147449 w 1785342"/>
              <a:gd name="connsiteY1" fmla="*/ 14288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233174 w 1785342"/>
              <a:gd name="connsiteY1" fmla="*/ 238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3316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  <a:gd name="connsiteX0" fmla="*/ 0 w 1785342"/>
              <a:gd name="connsiteY0" fmla="*/ 232606 h 242131"/>
              <a:gd name="connsiteX1" fmla="*/ 195073 w 1785342"/>
              <a:gd name="connsiteY1" fmla="*/ 1381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5221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342" h="246893">
                <a:moveTo>
                  <a:pt x="0" y="237368"/>
                </a:moveTo>
                <a:lnTo>
                  <a:pt x="152211" y="0"/>
                </a:lnTo>
                <a:lnTo>
                  <a:pt x="1785342" y="4762"/>
                </a:lnTo>
                <a:lnTo>
                  <a:pt x="1656944" y="246893"/>
                </a:lnTo>
                <a:lnTo>
                  <a:pt x="0" y="23736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/>
          <p:cNvSpPr/>
          <p:nvPr/>
        </p:nvSpPr>
        <p:spPr>
          <a:xfrm>
            <a:off x="2643372" y="581162"/>
            <a:ext cx="1656184" cy="1656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Parallelogram 132"/>
          <p:cNvSpPr/>
          <p:nvPr/>
        </p:nvSpPr>
        <p:spPr>
          <a:xfrm>
            <a:off x="2503784" y="571637"/>
            <a:ext cx="1785342" cy="246893"/>
          </a:xfrm>
          <a:custGeom>
            <a:avLst/>
            <a:gdLst>
              <a:gd name="connsiteX0" fmla="*/ 0 w 1728192"/>
              <a:gd name="connsiteY0" fmla="*/ 227843 h 227843"/>
              <a:gd name="connsiteX1" fmla="*/ 52199 w 1728192"/>
              <a:gd name="connsiteY1" fmla="*/ 0 h 227843"/>
              <a:gd name="connsiteX2" fmla="*/ 1728192 w 1728192"/>
              <a:gd name="connsiteY2" fmla="*/ 0 h 227843"/>
              <a:gd name="connsiteX3" fmla="*/ 1675993 w 1728192"/>
              <a:gd name="connsiteY3" fmla="*/ 227843 h 227843"/>
              <a:gd name="connsiteX4" fmla="*/ 0 w 1728192"/>
              <a:gd name="connsiteY4" fmla="*/ 227843 h 227843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75993 w 1785342"/>
              <a:gd name="connsiteY3" fmla="*/ 232606 h 232606"/>
              <a:gd name="connsiteX4" fmla="*/ 0 w 1785342"/>
              <a:gd name="connsiteY4" fmla="*/ 232606 h 232606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52181 w 1785342"/>
              <a:gd name="connsiteY3" fmla="*/ 223081 h 232606"/>
              <a:gd name="connsiteX4" fmla="*/ 0 w 1785342"/>
              <a:gd name="connsiteY4" fmla="*/ 232606 h 232606"/>
              <a:gd name="connsiteX0" fmla="*/ 0 w 1785342"/>
              <a:gd name="connsiteY0" fmla="*/ 232606 h 242131"/>
              <a:gd name="connsiteX1" fmla="*/ 52199 w 1785342"/>
              <a:gd name="connsiteY1" fmla="*/ 476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147449 w 1785342"/>
              <a:gd name="connsiteY1" fmla="*/ 14288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233174 w 1785342"/>
              <a:gd name="connsiteY1" fmla="*/ 238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3316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  <a:gd name="connsiteX0" fmla="*/ 0 w 1785342"/>
              <a:gd name="connsiteY0" fmla="*/ 232606 h 242131"/>
              <a:gd name="connsiteX1" fmla="*/ 195073 w 1785342"/>
              <a:gd name="connsiteY1" fmla="*/ 1381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5221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342" h="246893">
                <a:moveTo>
                  <a:pt x="0" y="237368"/>
                </a:moveTo>
                <a:lnTo>
                  <a:pt x="152211" y="0"/>
                </a:lnTo>
                <a:lnTo>
                  <a:pt x="1785342" y="4762"/>
                </a:lnTo>
                <a:lnTo>
                  <a:pt x="1656944" y="246893"/>
                </a:lnTo>
                <a:lnTo>
                  <a:pt x="0" y="23736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Parallelogram 136"/>
          <p:cNvSpPr/>
          <p:nvPr/>
        </p:nvSpPr>
        <p:spPr>
          <a:xfrm rot="5400000">
            <a:off x="3282151" y="1461030"/>
            <a:ext cx="1906201" cy="139272"/>
          </a:xfrm>
          <a:custGeom>
            <a:avLst/>
            <a:gdLst>
              <a:gd name="connsiteX0" fmla="*/ 0 w 1728192"/>
              <a:gd name="connsiteY0" fmla="*/ 377397 h 377397"/>
              <a:gd name="connsiteX1" fmla="*/ 94349 w 1728192"/>
              <a:gd name="connsiteY1" fmla="*/ 0 h 377397"/>
              <a:gd name="connsiteX2" fmla="*/ 1728192 w 1728192"/>
              <a:gd name="connsiteY2" fmla="*/ 0 h 377397"/>
              <a:gd name="connsiteX3" fmla="*/ 1633843 w 1728192"/>
              <a:gd name="connsiteY3" fmla="*/ 377397 h 377397"/>
              <a:gd name="connsiteX4" fmla="*/ 0 w 1728192"/>
              <a:gd name="connsiteY4" fmla="*/ 377397 h 377397"/>
              <a:gd name="connsiteX0" fmla="*/ 0 w 1728192"/>
              <a:gd name="connsiteY0" fmla="*/ 396448 h 396448"/>
              <a:gd name="connsiteX1" fmla="*/ 122927 w 1728192"/>
              <a:gd name="connsiteY1" fmla="*/ 0 h 396448"/>
              <a:gd name="connsiteX2" fmla="*/ 1728192 w 1728192"/>
              <a:gd name="connsiteY2" fmla="*/ 19051 h 396448"/>
              <a:gd name="connsiteX3" fmla="*/ 1633843 w 1728192"/>
              <a:gd name="connsiteY3" fmla="*/ 396448 h 396448"/>
              <a:gd name="connsiteX4" fmla="*/ 0 w 1728192"/>
              <a:gd name="connsiteY4" fmla="*/ 396448 h 396448"/>
              <a:gd name="connsiteX0" fmla="*/ 0 w 1771054"/>
              <a:gd name="connsiteY0" fmla="*/ 405972 h 405972"/>
              <a:gd name="connsiteX1" fmla="*/ 122927 w 1771054"/>
              <a:gd name="connsiteY1" fmla="*/ 9524 h 405972"/>
              <a:gd name="connsiteX2" fmla="*/ 1771054 w 1771054"/>
              <a:gd name="connsiteY2" fmla="*/ 0 h 405972"/>
              <a:gd name="connsiteX3" fmla="*/ 1633843 w 1771054"/>
              <a:gd name="connsiteY3" fmla="*/ 405972 h 405972"/>
              <a:gd name="connsiteX4" fmla="*/ 0 w 1771054"/>
              <a:gd name="connsiteY4" fmla="*/ 405972 h 405972"/>
              <a:gd name="connsiteX0" fmla="*/ 0 w 2005318"/>
              <a:gd name="connsiteY0" fmla="*/ 405972 h 405972"/>
              <a:gd name="connsiteX1" fmla="*/ 122927 w 2005318"/>
              <a:gd name="connsiteY1" fmla="*/ 9524 h 405972"/>
              <a:gd name="connsiteX2" fmla="*/ 1771054 w 2005318"/>
              <a:gd name="connsiteY2" fmla="*/ 0 h 405972"/>
              <a:gd name="connsiteX3" fmla="*/ 2005318 w 2005318"/>
              <a:gd name="connsiteY3" fmla="*/ 129747 h 405972"/>
              <a:gd name="connsiteX4" fmla="*/ 0 w 2005318"/>
              <a:gd name="connsiteY4" fmla="*/ 405972 h 405972"/>
              <a:gd name="connsiteX0" fmla="*/ 486673 w 1882391"/>
              <a:gd name="connsiteY0" fmla="*/ 96409 h 129747"/>
              <a:gd name="connsiteX1" fmla="*/ 0 w 1882391"/>
              <a:gd name="connsiteY1" fmla="*/ 9524 h 129747"/>
              <a:gd name="connsiteX2" fmla="*/ 1648127 w 1882391"/>
              <a:gd name="connsiteY2" fmla="*/ 0 h 129747"/>
              <a:gd name="connsiteX3" fmla="*/ 1882391 w 1882391"/>
              <a:gd name="connsiteY3" fmla="*/ 129747 h 129747"/>
              <a:gd name="connsiteX4" fmla="*/ 486673 w 1882391"/>
              <a:gd name="connsiteY4" fmla="*/ 96409 h 129747"/>
              <a:gd name="connsiteX0" fmla="*/ 229498 w 1882391"/>
              <a:gd name="connsiteY0" fmla="*/ 139272 h 139272"/>
              <a:gd name="connsiteX1" fmla="*/ 0 w 1882391"/>
              <a:gd name="connsiteY1" fmla="*/ 9524 h 139272"/>
              <a:gd name="connsiteX2" fmla="*/ 1648127 w 1882391"/>
              <a:gd name="connsiteY2" fmla="*/ 0 h 139272"/>
              <a:gd name="connsiteX3" fmla="*/ 1882391 w 1882391"/>
              <a:gd name="connsiteY3" fmla="*/ 129747 h 139272"/>
              <a:gd name="connsiteX4" fmla="*/ 229498 w 1882391"/>
              <a:gd name="connsiteY4" fmla="*/ 139272 h 139272"/>
              <a:gd name="connsiteX0" fmla="*/ 239021 w 1891914"/>
              <a:gd name="connsiteY0" fmla="*/ 139272 h 139272"/>
              <a:gd name="connsiteX1" fmla="*/ 0 w 1891914"/>
              <a:gd name="connsiteY1" fmla="*/ 9524 h 139272"/>
              <a:gd name="connsiteX2" fmla="*/ 1657650 w 1891914"/>
              <a:gd name="connsiteY2" fmla="*/ 0 h 139272"/>
              <a:gd name="connsiteX3" fmla="*/ 1891914 w 1891914"/>
              <a:gd name="connsiteY3" fmla="*/ 129747 h 139272"/>
              <a:gd name="connsiteX4" fmla="*/ 239021 w 1891914"/>
              <a:gd name="connsiteY4" fmla="*/ 139272 h 139272"/>
              <a:gd name="connsiteX0" fmla="*/ 239021 w 1906201"/>
              <a:gd name="connsiteY0" fmla="*/ 139272 h 139272"/>
              <a:gd name="connsiteX1" fmla="*/ 0 w 1906201"/>
              <a:gd name="connsiteY1" fmla="*/ 9524 h 139272"/>
              <a:gd name="connsiteX2" fmla="*/ 1657650 w 1906201"/>
              <a:gd name="connsiteY2" fmla="*/ 0 h 139272"/>
              <a:gd name="connsiteX3" fmla="*/ 1906201 w 1906201"/>
              <a:gd name="connsiteY3" fmla="*/ 139272 h 139272"/>
              <a:gd name="connsiteX4" fmla="*/ 239021 w 1906201"/>
              <a:gd name="connsiteY4" fmla="*/ 139272 h 1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6201" h="139272">
                <a:moveTo>
                  <a:pt x="239021" y="139272"/>
                </a:moveTo>
                <a:lnTo>
                  <a:pt x="0" y="9524"/>
                </a:lnTo>
                <a:lnTo>
                  <a:pt x="1657650" y="0"/>
                </a:lnTo>
                <a:lnTo>
                  <a:pt x="1906201" y="139272"/>
                </a:lnTo>
                <a:lnTo>
                  <a:pt x="239021" y="13927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2" name="Straight Connector 191"/>
          <p:cNvCxnSpPr>
            <a:stCxn id="169" idx="1"/>
          </p:cNvCxnSpPr>
          <p:nvPr/>
        </p:nvCxnSpPr>
        <p:spPr>
          <a:xfrm>
            <a:off x="2655995" y="571637"/>
            <a:ext cx="0" cy="166464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70" idx="2"/>
          </p:cNvCxnSpPr>
          <p:nvPr/>
        </p:nvCxnSpPr>
        <p:spPr>
          <a:xfrm flipH="1">
            <a:off x="2655995" y="2235216"/>
            <a:ext cx="164889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66" idx="0"/>
          </p:cNvCxnSpPr>
          <p:nvPr/>
        </p:nvCxnSpPr>
        <p:spPr>
          <a:xfrm flipH="1">
            <a:off x="2514214" y="2236281"/>
            <a:ext cx="141781" cy="23843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elogram 132"/>
          <p:cNvSpPr/>
          <p:nvPr/>
        </p:nvSpPr>
        <p:spPr>
          <a:xfrm>
            <a:off x="7229089" y="2350006"/>
            <a:ext cx="1785342" cy="246893"/>
          </a:xfrm>
          <a:custGeom>
            <a:avLst/>
            <a:gdLst>
              <a:gd name="connsiteX0" fmla="*/ 0 w 1728192"/>
              <a:gd name="connsiteY0" fmla="*/ 227843 h 227843"/>
              <a:gd name="connsiteX1" fmla="*/ 52199 w 1728192"/>
              <a:gd name="connsiteY1" fmla="*/ 0 h 227843"/>
              <a:gd name="connsiteX2" fmla="*/ 1728192 w 1728192"/>
              <a:gd name="connsiteY2" fmla="*/ 0 h 227843"/>
              <a:gd name="connsiteX3" fmla="*/ 1675993 w 1728192"/>
              <a:gd name="connsiteY3" fmla="*/ 227843 h 227843"/>
              <a:gd name="connsiteX4" fmla="*/ 0 w 1728192"/>
              <a:gd name="connsiteY4" fmla="*/ 227843 h 227843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75993 w 1785342"/>
              <a:gd name="connsiteY3" fmla="*/ 232606 h 232606"/>
              <a:gd name="connsiteX4" fmla="*/ 0 w 1785342"/>
              <a:gd name="connsiteY4" fmla="*/ 232606 h 232606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52181 w 1785342"/>
              <a:gd name="connsiteY3" fmla="*/ 223081 h 232606"/>
              <a:gd name="connsiteX4" fmla="*/ 0 w 1785342"/>
              <a:gd name="connsiteY4" fmla="*/ 232606 h 232606"/>
              <a:gd name="connsiteX0" fmla="*/ 0 w 1785342"/>
              <a:gd name="connsiteY0" fmla="*/ 232606 h 242131"/>
              <a:gd name="connsiteX1" fmla="*/ 52199 w 1785342"/>
              <a:gd name="connsiteY1" fmla="*/ 476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147449 w 1785342"/>
              <a:gd name="connsiteY1" fmla="*/ 14288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233174 w 1785342"/>
              <a:gd name="connsiteY1" fmla="*/ 238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3316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  <a:gd name="connsiteX0" fmla="*/ 0 w 1785342"/>
              <a:gd name="connsiteY0" fmla="*/ 232606 h 242131"/>
              <a:gd name="connsiteX1" fmla="*/ 195073 w 1785342"/>
              <a:gd name="connsiteY1" fmla="*/ 1381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5221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342" h="246893">
                <a:moveTo>
                  <a:pt x="0" y="237368"/>
                </a:moveTo>
                <a:lnTo>
                  <a:pt x="152211" y="0"/>
                </a:lnTo>
                <a:lnTo>
                  <a:pt x="1785342" y="4762"/>
                </a:lnTo>
                <a:lnTo>
                  <a:pt x="1656944" y="246893"/>
                </a:lnTo>
                <a:lnTo>
                  <a:pt x="0" y="23736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/>
          <p:cNvSpPr/>
          <p:nvPr/>
        </p:nvSpPr>
        <p:spPr>
          <a:xfrm>
            <a:off x="7358247" y="693822"/>
            <a:ext cx="1656184" cy="1656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030433" y="1310307"/>
            <a:ext cx="609852" cy="516938"/>
            <a:chOff x="133166" y="238899"/>
            <a:chExt cx="3049258" cy="2584691"/>
          </a:xfrm>
        </p:grpSpPr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133166" y="238899"/>
              <a:ext cx="2793910" cy="175577"/>
              <a:chOff x="611560" y="1193305"/>
              <a:chExt cx="6984776" cy="43894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8" name="Straight Connector 17"/>
              <p:cNvCxnSpPr>
                <a:endCxn id="13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 rot="2375885">
              <a:off x="388514" y="2648013"/>
              <a:ext cx="2793910" cy="175577"/>
              <a:chOff x="611560" y="1193305"/>
              <a:chExt cx="6984776" cy="438942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7" name="Straight Connector 26"/>
              <p:cNvCxnSpPr>
                <a:endCxn id="28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Rectangle 130"/>
          <p:cNvSpPr/>
          <p:nvPr/>
        </p:nvSpPr>
        <p:spPr>
          <a:xfrm>
            <a:off x="7218659" y="921665"/>
            <a:ext cx="1656184" cy="1656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Parallelogram 132"/>
          <p:cNvSpPr/>
          <p:nvPr/>
        </p:nvSpPr>
        <p:spPr>
          <a:xfrm>
            <a:off x="7218659" y="684297"/>
            <a:ext cx="1785342" cy="246893"/>
          </a:xfrm>
          <a:custGeom>
            <a:avLst/>
            <a:gdLst>
              <a:gd name="connsiteX0" fmla="*/ 0 w 1728192"/>
              <a:gd name="connsiteY0" fmla="*/ 227843 h 227843"/>
              <a:gd name="connsiteX1" fmla="*/ 52199 w 1728192"/>
              <a:gd name="connsiteY1" fmla="*/ 0 h 227843"/>
              <a:gd name="connsiteX2" fmla="*/ 1728192 w 1728192"/>
              <a:gd name="connsiteY2" fmla="*/ 0 h 227843"/>
              <a:gd name="connsiteX3" fmla="*/ 1675993 w 1728192"/>
              <a:gd name="connsiteY3" fmla="*/ 227843 h 227843"/>
              <a:gd name="connsiteX4" fmla="*/ 0 w 1728192"/>
              <a:gd name="connsiteY4" fmla="*/ 227843 h 227843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75993 w 1785342"/>
              <a:gd name="connsiteY3" fmla="*/ 232606 h 232606"/>
              <a:gd name="connsiteX4" fmla="*/ 0 w 1785342"/>
              <a:gd name="connsiteY4" fmla="*/ 232606 h 232606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52181 w 1785342"/>
              <a:gd name="connsiteY3" fmla="*/ 223081 h 232606"/>
              <a:gd name="connsiteX4" fmla="*/ 0 w 1785342"/>
              <a:gd name="connsiteY4" fmla="*/ 232606 h 232606"/>
              <a:gd name="connsiteX0" fmla="*/ 0 w 1785342"/>
              <a:gd name="connsiteY0" fmla="*/ 232606 h 242131"/>
              <a:gd name="connsiteX1" fmla="*/ 52199 w 1785342"/>
              <a:gd name="connsiteY1" fmla="*/ 476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147449 w 1785342"/>
              <a:gd name="connsiteY1" fmla="*/ 14288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233174 w 1785342"/>
              <a:gd name="connsiteY1" fmla="*/ 238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3316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  <a:gd name="connsiteX0" fmla="*/ 0 w 1785342"/>
              <a:gd name="connsiteY0" fmla="*/ 232606 h 242131"/>
              <a:gd name="connsiteX1" fmla="*/ 195073 w 1785342"/>
              <a:gd name="connsiteY1" fmla="*/ 1381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5221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342" h="246893">
                <a:moveTo>
                  <a:pt x="0" y="237368"/>
                </a:moveTo>
                <a:lnTo>
                  <a:pt x="152211" y="0"/>
                </a:lnTo>
                <a:lnTo>
                  <a:pt x="1785342" y="4762"/>
                </a:lnTo>
                <a:lnTo>
                  <a:pt x="1656944" y="246893"/>
                </a:lnTo>
                <a:lnTo>
                  <a:pt x="0" y="23736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Parallelogram 136"/>
          <p:cNvSpPr/>
          <p:nvPr/>
        </p:nvSpPr>
        <p:spPr>
          <a:xfrm rot="5400000">
            <a:off x="7997026" y="1573690"/>
            <a:ext cx="1906201" cy="139272"/>
          </a:xfrm>
          <a:custGeom>
            <a:avLst/>
            <a:gdLst>
              <a:gd name="connsiteX0" fmla="*/ 0 w 1728192"/>
              <a:gd name="connsiteY0" fmla="*/ 377397 h 377397"/>
              <a:gd name="connsiteX1" fmla="*/ 94349 w 1728192"/>
              <a:gd name="connsiteY1" fmla="*/ 0 h 377397"/>
              <a:gd name="connsiteX2" fmla="*/ 1728192 w 1728192"/>
              <a:gd name="connsiteY2" fmla="*/ 0 h 377397"/>
              <a:gd name="connsiteX3" fmla="*/ 1633843 w 1728192"/>
              <a:gd name="connsiteY3" fmla="*/ 377397 h 377397"/>
              <a:gd name="connsiteX4" fmla="*/ 0 w 1728192"/>
              <a:gd name="connsiteY4" fmla="*/ 377397 h 377397"/>
              <a:gd name="connsiteX0" fmla="*/ 0 w 1728192"/>
              <a:gd name="connsiteY0" fmla="*/ 396448 h 396448"/>
              <a:gd name="connsiteX1" fmla="*/ 122927 w 1728192"/>
              <a:gd name="connsiteY1" fmla="*/ 0 h 396448"/>
              <a:gd name="connsiteX2" fmla="*/ 1728192 w 1728192"/>
              <a:gd name="connsiteY2" fmla="*/ 19051 h 396448"/>
              <a:gd name="connsiteX3" fmla="*/ 1633843 w 1728192"/>
              <a:gd name="connsiteY3" fmla="*/ 396448 h 396448"/>
              <a:gd name="connsiteX4" fmla="*/ 0 w 1728192"/>
              <a:gd name="connsiteY4" fmla="*/ 396448 h 396448"/>
              <a:gd name="connsiteX0" fmla="*/ 0 w 1771054"/>
              <a:gd name="connsiteY0" fmla="*/ 405972 h 405972"/>
              <a:gd name="connsiteX1" fmla="*/ 122927 w 1771054"/>
              <a:gd name="connsiteY1" fmla="*/ 9524 h 405972"/>
              <a:gd name="connsiteX2" fmla="*/ 1771054 w 1771054"/>
              <a:gd name="connsiteY2" fmla="*/ 0 h 405972"/>
              <a:gd name="connsiteX3" fmla="*/ 1633843 w 1771054"/>
              <a:gd name="connsiteY3" fmla="*/ 405972 h 405972"/>
              <a:gd name="connsiteX4" fmla="*/ 0 w 1771054"/>
              <a:gd name="connsiteY4" fmla="*/ 405972 h 405972"/>
              <a:gd name="connsiteX0" fmla="*/ 0 w 2005318"/>
              <a:gd name="connsiteY0" fmla="*/ 405972 h 405972"/>
              <a:gd name="connsiteX1" fmla="*/ 122927 w 2005318"/>
              <a:gd name="connsiteY1" fmla="*/ 9524 h 405972"/>
              <a:gd name="connsiteX2" fmla="*/ 1771054 w 2005318"/>
              <a:gd name="connsiteY2" fmla="*/ 0 h 405972"/>
              <a:gd name="connsiteX3" fmla="*/ 2005318 w 2005318"/>
              <a:gd name="connsiteY3" fmla="*/ 129747 h 405972"/>
              <a:gd name="connsiteX4" fmla="*/ 0 w 2005318"/>
              <a:gd name="connsiteY4" fmla="*/ 405972 h 405972"/>
              <a:gd name="connsiteX0" fmla="*/ 486673 w 1882391"/>
              <a:gd name="connsiteY0" fmla="*/ 96409 h 129747"/>
              <a:gd name="connsiteX1" fmla="*/ 0 w 1882391"/>
              <a:gd name="connsiteY1" fmla="*/ 9524 h 129747"/>
              <a:gd name="connsiteX2" fmla="*/ 1648127 w 1882391"/>
              <a:gd name="connsiteY2" fmla="*/ 0 h 129747"/>
              <a:gd name="connsiteX3" fmla="*/ 1882391 w 1882391"/>
              <a:gd name="connsiteY3" fmla="*/ 129747 h 129747"/>
              <a:gd name="connsiteX4" fmla="*/ 486673 w 1882391"/>
              <a:gd name="connsiteY4" fmla="*/ 96409 h 129747"/>
              <a:gd name="connsiteX0" fmla="*/ 229498 w 1882391"/>
              <a:gd name="connsiteY0" fmla="*/ 139272 h 139272"/>
              <a:gd name="connsiteX1" fmla="*/ 0 w 1882391"/>
              <a:gd name="connsiteY1" fmla="*/ 9524 h 139272"/>
              <a:gd name="connsiteX2" fmla="*/ 1648127 w 1882391"/>
              <a:gd name="connsiteY2" fmla="*/ 0 h 139272"/>
              <a:gd name="connsiteX3" fmla="*/ 1882391 w 1882391"/>
              <a:gd name="connsiteY3" fmla="*/ 129747 h 139272"/>
              <a:gd name="connsiteX4" fmla="*/ 229498 w 1882391"/>
              <a:gd name="connsiteY4" fmla="*/ 139272 h 139272"/>
              <a:gd name="connsiteX0" fmla="*/ 239021 w 1891914"/>
              <a:gd name="connsiteY0" fmla="*/ 139272 h 139272"/>
              <a:gd name="connsiteX1" fmla="*/ 0 w 1891914"/>
              <a:gd name="connsiteY1" fmla="*/ 9524 h 139272"/>
              <a:gd name="connsiteX2" fmla="*/ 1657650 w 1891914"/>
              <a:gd name="connsiteY2" fmla="*/ 0 h 139272"/>
              <a:gd name="connsiteX3" fmla="*/ 1891914 w 1891914"/>
              <a:gd name="connsiteY3" fmla="*/ 129747 h 139272"/>
              <a:gd name="connsiteX4" fmla="*/ 239021 w 1891914"/>
              <a:gd name="connsiteY4" fmla="*/ 139272 h 139272"/>
              <a:gd name="connsiteX0" fmla="*/ 239021 w 1906201"/>
              <a:gd name="connsiteY0" fmla="*/ 139272 h 139272"/>
              <a:gd name="connsiteX1" fmla="*/ 0 w 1906201"/>
              <a:gd name="connsiteY1" fmla="*/ 9524 h 139272"/>
              <a:gd name="connsiteX2" fmla="*/ 1657650 w 1906201"/>
              <a:gd name="connsiteY2" fmla="*/ 0 h 139272"/>
              <a:gd name="connsiteX3" fmla="*/ 1906201 w 1906201"/>
              <a:gd name="connsiteY3" fmla="*/ 139272 h 139272"/>
              <a:gd name="connsiteX4" fmla="*/ 239021 w 1906201"/>
              <a:gd name="connsiteY4" fmla="*/ 139272 h 1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6201" h="139272">
                <a:moveTo>
                  <a:pt x="239021" y="139272"/>
                </a:moveTo>
                <a:lnTo>
                  <a:pt x="0" y="9524"/>
                </a:lnTo>
                <a:lnTo>
                  <a:pt x="1657650" y="0"/>
                </a:lnTo>
                <a:lnTo>
                  <a:pt x="1906201" y="139272"/>
                </a:lnTo>
                <a:lnTo>
                  <a:pt x="239021" y="13927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0" name="Group 139"/>
          <p:cNvGrpSpPr>
            <a:grpSpLocks noChangeAspect="1"/>
          </p:cNvGrpSpPr>
          <p:nvPr/>
        </p:nvGrpSpPr>
        <p:grpSpPr>
          <a:xfrm>
            <a:off x="7767360" y="1474346"/>
            <a:ext cx="558782" cy="35115"/>
            <a:chOff x="611560" y="1193305"/>
            <a:chExt cx="6984776" cy="438942"/>
          </a:xfrm>
        </p:grpSpPr>
        <p:grpSp>
          <p:nvGrpSpPr>
            <p:cNvPr id="151" name="Group 150"/>
            <p:cNvGrpSpPr/>
            <p:nvPr/>
          </p:nvGrpSpPr>
          <p:grpSpPr>
            <a:xfrm>
              <a:off x="611560" y="1193305"/>
              <a:ext cx="1296144" cy="435495"/>
              <a:chOff x="611560" y="1193305"/>
              <a:chExt cx="1296144" cy="435495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6300192" y="1196752"/>
              <a:ext cx="1296144" cy="435495"/>
              <a:chOff x="611560" y="1193305"/>
              <a:chExt cx="1296144" cy="435495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53" name="Straight Connector 152"/>
            <p:cNvCxnSpPr>
              <a:endCxn id="154" idx="2"/>
            </p:cNvCxnSpPr>
            <p:nvPr/>
          </p:nvCxnSpPr>
          <p:spPr>
            <a:xfrm flipV="1">
              <a:off x="1835696" y="1412776"/>
              <a:ext cx="4464496" cy="3447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 rot="3004706">
            <a:off x="7922011" y="1846480"/>
            <a:ext cx="321985" cy="35389"/>
            <a:chOff x="1298571" y="6393029"/>
            <a:chExt cx="2555437" cy="221183"/>
          </a:xfrm>
        </p:grpSpPr>
        <p:grpSp>
          <p:nvGrpSpPr>
            <p:cNvPr id="142" name="Group 141"/>
            <p:cNvGrpSpPr/>
            <p:nvPr/>
          </p:nvGrpSpPr>
          <p:grpSpPr>
            <a:xfrm>
              <a:off x="1298571" y="6393029"/>
              <a:ext cx="322734" cy="219459"/>
              <a:chOff x="611560" y="1193305"/>
              <a:chExt cx="1296144" cy="435495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531274" y="6394753"/>
              <a:ext cx="322734" cy="219459"/>
              <a:chOff x="611560" y="1193305"/>
              <a:chExt cx="1296144" cy="435495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44" name="Straight Connector 143"/>
            <p:cNvCxnSpPr>
              <a:stCxn id="149" idx="3"/>
            </p:cNvCxnSpPr>
            <p:nvPr/>
          </p:nvCxnSpPr>
          <p:spPr>
            <a:xfrm>
              <a:off x="1603376" y="6503627"/>
              <a:ext cx="1927898" cy="172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Straight Connector 160"/>
          <p:cNvCxnSpPr>
            <a:stCxn id="133" idx="1"/>
          </p:cNvCxnSpPr>
          <p:nvPr/>
        </p:nvCxnSpPr>
        <p:spPr>
          <a:xfrm>
            <a:off x="7370870" y="684297"/>
            <a:ext cx="0" cy="166464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37" idx="2"/>
          </p:cNvCxnSpPr>
          <p:nvPr/>
        </p:nvCxnSpPr>
        <p:spPr>
          <a:xfrm flipH="1">
            <a:off x="7370870" y="2347876"/>
            <a:ext cx="164889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135" idx="0"/>
          </p:cNvCxnSpPr>
          <p:nvPr/>
        </p:nvCxnSpPr>
        <p:spPr>
          <a:xfrm flipH="1">
            <a:off x="7229089" y="2348941"/>
            <a:ext cx="141781" cy="23843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be 206"/>
          <p:cNvSpPr/>
          <p:nvPr/>
        </p:nvSpPr>
        <p:spPr>
          <a:xfrm>
            <a:off x="7218076" y="4859803"/>
            <a:ext cx="1728192" cy="95044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7471575" y="4859803"/>
            <a:ext cx="0" cy="72401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7471575" y="5582754"/>
            <a:ext cx="147469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7218076" y="5583819"/>
            <a:ext cx="253500" cy="22642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7229089" y="2893951"/>
            <a:ext cx="172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Vertical</a:t>
            </a:r>
            <a:endParaRPr lang="en-GB" sz="2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7182655" y="5961139"/>
            <a:ext cx="172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Horizontal</a:t>
            </a:r>
            <a:endParaRPr lang="en-GB" sz="2800" dirty="0"/>
          </a:p>
        </p:txBody>
      </p:sp>
      <p:grpSp>
        <p:nvGrpSpPr>
          <p:cNvPr id="208" name="Group 207"/>
          <p:cNvGrpSpPr>
            <a:grpSpLocks noChangeAspect="1"/>
          </p:cNvGrpSpPr>
          <p:nvPr/>
        </p:nvGrpSpPr>
        <p:grpSpPr>
          <a:xfrm>
            <a:off x="7773723" y="5123842"/>
            <a:ext cx="558782" cy="511087"/>
            <a:chOff x="4052606" y="4371289"/>
            <a:chExt cx="2793910" cy="2555437"/>
          </a:xfrm>
        </p:grpSpPr>
        <p:grpSp>
          <p:nvGrpSpPr>
            <p:cNvPr id="209" name="Group 208"/>
            <p:cNvGrpSpPr>
              <a:grpSpLocks noChangeAspect="1"/>
            </p:cNvGrpSpPr>
            <p:nvPr/>
          </p:nvGrpSpPr>
          <p:grpSpPr>
            <a:xfrm>
              <a:off x="4052606" y="5564364"/>
              <a:ext cx="2793910" cy="175577"/>
              <a:chOff x="611560" y="1193305"/>
              <a:chExt cx="6984776" cy="438942"/>
            </a:xfrm>
          </p:grpSpPr>
          <p:grpSp>
            <p:nvGrpSpPr>
              <p:cNvPr id="220" name="Group 219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226" name="Oval 225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8" name="Oval 227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21" name="Group 220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223" name="Oval 222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5" name="Oval 224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22" name="Straight Connector 221"/>
              <p:cNvCxnSpPr>
                <a:endCxn id="223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oup 209"/>
            <p:cNvGrpSpPr/>
            <p:nvPr/>
          </p:nvGrpSpPr>
          <p:grpSpPr>
            <a:xfrm rot="3637848">
              <a:off x="4326886" y="5560535"/>
              <a:ext cx="2555437" cy="176946"/>
              <a:chOff x="1298571" y="6393029"/>
              <a:chExt cx="2555437" cy="221183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217" name="Oval 216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214" name="Oval 213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6" name="Oval 215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13" name="Straight Connector 212"/>
              <p:cNvCxnSpPr>
                <a:stCxn id="218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5" name="Cube 194"/>
          <p:cNvSpPr/>
          <p:nvPr/>
        </p:nvSpPr>
        <p:spPr>
          <a:xfrm>
            <a:off x="2503201" y="4747143"/>
            <a:ext cx="1728192" cy="95044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2756700" y="4747143"/>
            <a:ext cx="0" cy="72401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2756700" y="5470094"/>
            <a:ext cx="147469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>
            <a:off x="2503201" y="5471159"/>
            <a:ext cx="253500" cy="22642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3015024" y="5187595"/>
            <a:ext cx="558782" cy="42687"/>
            <a:chOff x="244080" y="5252377"/>
            <a:chExt cx="2793910" cy="213434"/>
          </a:xfrm>
        </p:grpSpPr>
        <p:grpSp>
          <p:nvGrpSpPr>
            <p:cNvPr id="97" name="Group 96"/>
            <p:cNvGrpSpPr>
              <a:grpSpLocks noChangeAspect="1"/>
            </p:cNvGrpSpPr>
            <p:nvPr/>
          </p:nvGrpSpPr>
          <p:grpSpPr>
            <a:xfrm>
              <a:off x="244080" y="5284593"/>
              <a:ext cx="2793910" cy="175577"/>
              <a:chOff x="611560" y="1193305"/>
              <a:chExt cx="6984776" cy="438942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00" name="Straight Connector 99"/>
              <p:cNvCxnSpPr>
                <a:endCxn id="101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 rot="284500">
              <a:off x="686392" y="5252377"/>
              <a:ext cx="1825108" cy="213434"/>
              <a:chOff x="1298571" y="6393029"/>
              <a:chExt cx="2555437" cy="221183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57" name="Straight Connector 56"/>
              <p:cNvCxnSpPr>
                <a:stCxn id="62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5" name="Oval 254"/>
          <p:cNvSpPr/>
          <p:nvPr/>
        </p:nvSpPr>
        <p:spPr>
          <a:xfrm>
            <a:off x="900121" y="1156045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6">
                  <a:alpha val="70000"/>
                  <a:lumMod val="40000"/>
                  <a:lumOff val="60000"/>
                </a:schemeClr>
              </a:gs>
              <a:gs pos="17999">
                <a:schemeClr val="accent6">
                  <a:alpha val="70000"/>
                  <a:lumMod val="19000"/>
                  <a:lumOff val="81000"/>
                </a:schemeClr>
              </a:gs>
              <a:gs pos="36000">
                <a:srgbClr val="FAC77D">
                  <a:lumMod val="98000"/>
                  <a:alpha val="70000"/>
                </a:srgbClr>
              </a:gs>
              <a:gs pos="61000">
                <a:schemeClr val="accent6">
                  <a:lumMod val="72000"/>
                  <a:lumOff val="28000"/>
                  <a:alpha val="70000"/>
                </a:schemeClr>
              </a:gs>
              <a:gs pos="82001">
                <a:srgbClr val="FBD49C">
                  <a:alpha val="70000"/>
                </a:srgbClr>
              </a:gs>
              <a:gs pos="100000">
                <a:schemeClr val="accent6">
                  <a:lumMod val="20000"/>
                  <a:lumOff val="80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5262571" y="1133103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6">
                  <a:alpha val="70000"/>
                  <a:lumMod val="40000"/>
                  <a:lumOff val="60000"/>
                </a:schemeClr>
              </a:gs>
              <a:gs pos="17999">
                <a:schemeClr val="accent6">
                  <a:alpha val="70000"/>
                  <a:lumMod val="19000"/>
                  <a:lumOff val="81000"/>
                </a:schemeClr>
              </a:gs>
              <a:gs pos="36000">
                <a:srgbClr val="FAC77D">
                  <a:lumMod val="98000"/>
                  <a:alpha val="70000"/>
                </a:srgbClr>
              </a:gs>
              <a:gs pos="61000">
                <a:schemeClr val="accent6">
                  <a:lumMod val="72000"/>
                  <a:lumOff val="28000"/>
                  <a:alpha val="70000"/>
                </a:schemeClr>
              </a:gs>
              <a:gs pos="82001">
                <a:srgbClr val="FBD49C">
                  <a:alpha val="70000"/>
                </a:srgbClr>
              </a:gs>
              <a:gs pos="100000">
                <a:schemeClr val="accent6">
                  <a:lumMod val="20000"/>
                  <a:lumOff val="80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1004712" y="4748078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6">
                  <a:alpha val="70000"/>
                  <a:lumMod val="40000"/>
                  <a:lumOff val="60000"/>
                </a:schemeClr>
              </a:gs>
              <a:gs pos="17999">
                <a:schemeClr val="accent6">
                  <a:alpha val="70000"/>
                  <a:lumMod val="19000"/>
                  <a:lumOff val="81000"/>
                </a:schemeClr>
              </a:gs>
              <a:gs pos="36000">
                <a:srgbClr val="FAC77D">
                  <a:lumMod val="98000"/>
                  <a:alpha val="70000"/>
                </a:srgbClr>
              </a:gs>
              <a:gs pos="61000">
                <a:schemeClr val="accent6">
                  <a:lumMod val="72000"/>
                  <a:lumOff val="28000"/>
                  <a:alpha val="70000"/>
                </a:schemeClr>
              </a:gs>
              <a:gs pos="82001">
                <a:srgbClr val="FBD49C">
                  <a:alpha val="70000"/>
                </a:srgbClr>
              </a:gs>
              <a:gs pos="100000">
                <a:schemeClr val="accent6">
                  <a:lumMod val="20000"/>
                  <a:lumOff val="80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5305442" y="4754477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6">
                  <a:alpha val="70000"/>
                  <a:lumMod val="40000"/>
                  <a:lumOff val="60000"/>
                </a:schemeClr>
              </a:gs>
              <a:gs pos="17999">
                <a:schemeClr val="accent6">
                  <a:alpha val="70000"/>
                  <a:lumMod val="19000"/>
                  <a:lumOff val="81000"/>
                </a:schemeClr>
              </a:gs>
              <a:gs pos="36000">
                <a:srgbClr val="FAC77D">
                  <a:lumMod val="98000"/>
                  <a:alpha val="70000"/>
                </a:srgbClr>
              </a:gs>
              <a:gs pos="61000">
                <a:schemeClr val="accent6">
                  <a:lumMod val="72000"/>
                  <a:lumOff val="28000"/>
                  <a:alpha val="70000"/>
                </a:schemeClr>
              </a:gs>
              <a:gs pos="82001">
                <a:srgbClr val="FBD49C">
                  <a:alpha val="70000"/>
                </a:srgbClr>
              </a:gs>
              <a:gs pos="100000">
                <a:schemeClr val="accent6">
                  <a:lumMod val="20000"/>
                  <a:lumOff val="80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/>
          <p:cNvGrpSpPr>
            <a:grpSpLocks noChangeAspect="1"/>
          </p:cNvGrpSpPr>
          <p:nvPr/>
        </p:nvGrpSpPr>
        <p:grpSpPr>
          <a:xfrm>
            <a:off x="1052395" y="1307946"/>
            <a:ext cx="609852" cy="516938"/>
            <a:chOff x="133166" y="238899"/>
            <a:chExt cx="3049258" cy="2584691"/>
          </a:xfrm>
        </p:grpSpPr>
        <p:grpSp>
          <p:nvGrpSpPr>
            <p:cNvPr id="260" name="Group 259"/>
            <p:cNvGrpSpPr>
              <a:grpSpLocks noChangeAspect="1"/>
            </p:cNvGrpSpPr>
            <p:nvPr/>
          </p:nvGrpSpPr>
          <p:grpSpPr>
            <a:xfrm>
              <a:off x="133166" y="238899"/>
              <a:ext cx="2793910" cy="175577"/>
              <a:chOff x="611560" y="1193305"/>
              <a:chExt cx="6984776" cy="438942"/>
            </a:xfrm>
          </p:grpSpPr>
          <p:grpSp>
            <p:nvGrpSpPr>
              <p:cNvPr id="271" name="Group 270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277" name="Oval 276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8" name="Rectangle 277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9" name="Oval 278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274" name="Oval 273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5" name="Rectangle 274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73" name="Straight Connector 272"/>
              <p:cNvCxnSpPr>
                <a:endCxn id="274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Group 260"/>
            <p:cNvGrpSpPr>
              <a:grpSpLocks noChangeAspect="1"/>
            </p:cNvGrpSpPr>
            <p:nvPr/>
          </p:nvGrpSpPr>
          <p:grpSpPr>
            <a:xfrm rot="2375885">
              <a:off x="388514" y="2648013"/>
              <a:ext cx="2793910" cy="175577"/>
              <a:chOff x="611560" y="1193305"/>
              <a:chExt cx="6984776" cy="438942"/>
            </a:xfrm>
          </p:grpSpPr>
          <p:grpSp>
            <p:nvGrpSpPr>
              <p:cNvPr id="262" name="Group 261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268" name="Oval 267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0" name="Oval 269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3" name="Group 262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265" name="Oval 264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Oval 266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64" name="Straight Connector 263"/>
              <p:cNvCxnSpPr>
                <a:endCxn id="265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/>
          <p:cNvGrpSpPr/>
          <p:nvPr/>
        </p:nvGrpSpPr>
        <p:grpSpPr>
          <a:xfrm>
            <a:off x="5440380" y="1360929"/>
            <a:ext cx="558782" cy="550821"/>
            <a:chOff x="7919760" y="1626746"/>
            <a:chExt cx="558782" cy="550821"/>
          </a:xfrm>
        </p:grpSpPr>
        <p:grpSp>
          <p:nvGrpSpPr>
            <p:cNvPr id="280" name="Group 279"/>
            <p:cNvGrpSpPr>
              <a:grpSpLocks noChangeAspect="1"/>
            </p:cNvGrpSpPr>
            <p:nvPr/>
          </p:nvGrpSpPr>
          <p:grpSpPr>
            <a:xfrm>
              <a:off x="7919760" y="1626746"/>
              <a:ext cx="558782" cy="35115"/>
              <a:chOff x="611560" y="1193305"/>
              <a:chExt cx="6984776" cy="438942"/>
            </a:xfrm>
          </p:grpSpPr>
          <p:grpSp>
            <p:nvGrpSpPr>
              <p:cNvPr id="281" name="Group 280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287" name="Oval 286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9" name="Oval 288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82" name="Group 281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284" name="Oval 283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5" name="Rectangle 284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83" name="Straight Connector 282"/>
              <p:cNvCxnSpPr>
                <a:endCxn id="284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Group 289"/>
            <p:cNvGrpSpPr/>
            <p:nvPr/>
          </p:nvGrpSpPr>
          <p:grpSpPr>
            <a:xfrm rot="3004706">
              <a:off x="8074411" y="1998880"/>
              <a:ext cx="321985" cy="35389"/>
              <a:chOff x="1298571" y="6393029"/>
              <a:chExt cx="2555437" cy="221183"/>
            </a:xfrm>
          </p:grpSpPr>
          <p:grpSp>
            <p:nvGrpSpPr>
              <p:cNvPr id="291" name="Group 290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297" name="Oval 296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92" name="Group 291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294" name="Oval 293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5" name="Rectangle 294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93" name="Straight Connector 292"/>
              <p:cNvCxnSpPr>
                <a:stCxn id="298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0" name="Group 299"/>
          <p:cNvGrpSpPr>
            <a:grpSpLocks noChangeAspect="1"/>
          </p:cNvGrpSpPr>
          <p:nvPr/>
        </p:nvGrpSpPr>
        <p:grpSpPr>
          <a:xfrm>
            <a:off x="1197816" y="5188467"/>
            <a:ext cx="558782" cy="42687"/>
            <a:chOff x="244080" y="5252377"/>
            <a:chExt cx="2793910" cy="213434"/>
          </a:xfrm>
        </p:grpSpPr>
        <p:grpSp>
          <p:nvGrpSpPr>
            <p:cNvPr id="301" name="Group 300"/>
            <p:cNvGrpSpPr>
              <a:grpSpLocks noChangeAspect="1"/>
            </p:cNvGrpSpPr>
            <p:nvPr/>
          </p:nvGrpSpPr>
          <p:grpSpPr>
            <a:xfrm>
              <a:off x="244080" y="5284593"/>
              <a:ext cx="2793910" cy="175577"/>
              <a:chOff x="611560" y="1193305"/>
              <a:chExt cx="6984776" cy="438942"/>
            </a:xfrm>
          </p:grpSpPr>
          <p:grpSp>
            <p:nvGrpSpPr>
              <p:cNvPr id="312" name="Group 311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318" name="Oval 317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9" name="Rectangle 318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0" name="Oval 319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13" name="Group 312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315" name="Oval 314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6" name="Rectangle 315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7" name="Oval 316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314" name="Straight Connector 313"/>
              <p:cNvCxnSpPr>
                <a:endCxn id="315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 rot="284500">
              <a:off x="686392" y="5252377"/>
              <a:ext cx="1825108" cy="213434"/>
              <a:chOff x="1298571" y="6393029"/>
              <a:chExt cx="2555437" cy="221183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309" name="Oval 308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0" name="Rectangle 309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306" name="Oval 305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8" name="Oval 307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305" name="Straight Connector 304"/>
              <p:cNvCxnSpPr>
                <a:stCxn id="310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1" name="Group 320"/>
          <p:cNvGrpSpPr>
            <a:grpSpLocks noChangeAspect="1"/>
          </p:cNvGrpSpPr>
          <p:nvPr/>
        </p:nvGrpSpPr>
        <p:grpSpPr>
          <a:xfrm>
            <a:off x="5475801" y="4968133"/>
            <a:ext cx="558782" cy="511087"/>
            <a:chOff x="4052606" y="4371289"/>
            <a:chExt cx="2793910" cy="2555437"/>
          </a:xfrm>
        </p:grpSpPr>
        <p:grpSp>
          <p:nvGrpSpPr>
            <p:cNvPr id="322" name="Group 321"/>
            <p:cNvGrpSpPr>
              <a:grpSpLocks noChangeAspect="1"/>
            </p:cNvGrpSpPr>
            <p:nvPr/>
          </p:nvGrpSpPr>
          <p:grpSpPr>
            <a:xfrm>
              <a:off x="4052606" y="5564364"/>
              <a:ext cx="2793910" cy="175577"/>
              <a:chOff x="611560" y="1193305"/>
              <a:chExt cx="6984776" cy="438942"/>
            </a:xfrm>
          </p:grpSpPr>
          <p:grpSp>
            <p:nvGrpSpPr>
              <p:cNvPr id="333" name="Group 332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339" name="Oval 338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34" name="Group 333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336" name="Oval 335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8" name="Oval 337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335" name="Straight Connector 334"/>
              <p:cNvCxnSpPr>
                <a:endCxn id="336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Group 322"/>
            <p:cNvGrpSpPr/>
            <p:nvPr/>
          </p:nvGrpSpPr>
          <p:grpSpPr>
            <a:xfrm rot="3637848">
              <a:off x="4326886" y="5560535"/>
              <a:ext cx="2555437" cy="176946"/>
              <a:chOff x="1298571" y="6393029"/>
              <a:chExt cx="2555437" cy="221183"/>
            </a:xfrm>
          </p:grpSpPr>
          <p:grpSp>
            <p:nvGrpSpPr>
              <p:cNvPr id="324" name="Group 323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330" name="Oval 329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1" name="Rectangle 330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2" name="Oval 331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25" name="Group 324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327" name="Oval 326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9" name="Oval 328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326" name="Straight Connector 325"/>
              <p:cNvCxnSpPr>
                <a:stCxn id="331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2" name="TextBox 341"/>
          <p:cNvSpPr txBox="1"/>
          <p:nvPr/>
        </p:nvSpPr>
        <p:spPr>
          <a:xfrm>
            <a:off x="337297" y="179739"/>
            <a:ext cx="172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A</a:t>
            </a:r>
            <a:endParaRPr lang="en-GB" sz="2800" dirty="0"/>
          </a:p>
        </p:txBody>
      </p:sp>
      <p:sp>
        <p:nvSpPr>
          <p:cNvPr id="343" name="TextBox 342"/>
          <p:cNvSpPr txBox="1"/>
          <p:nvPr/>
        </p:nvSpPr>
        <p:spPr>
          <a:xfrm>
            <a:off x="5011965" y="179739"/>
            <a:ext cx="172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B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2773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00121" y="571637"/>
            <a:ext cx="3653835" cy="2357373"/>
            <a:chOff x="900121" y="571637"/>
            <a:chExt cx="8119642" cy="5238606"/>
          </a:xfrm>
        </p:grpSpPr>
        <p:sp>
          <p:nvSpPr>
            <p:cNvPr id="168" name="Rectangle 167"/>
            <p:cNvSpPr/>
            <p:nvPr/>
          </p:nvSpPr>
          <p:spPr>
            <a:xfrm>
              <a:off x="2503784" y="809005"/>
              <a:ext cx="1656184" cy="165618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9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Parallelogram 136"/>
            <p:cNvSpPr/>
            <p:nvPr/>
          </p:nvSpPr>
          <p:spPr>
            <a:xfrm rot="5400000">
              <a:off x="1633258" y="1464627"/>
              <a:ext cx="1906201" cy="139272"/>
            </a:xfrm>
            <a:custGeom>
              <a:avLst/>
              <a:gdLst>
                <a:gd name="connsiteX0" fmla="*/ 0 w 1728192"/>
                <a:gd name="connsiteY0" fmla="*/ 377397 h 377397"/>
                <a:gd name="connsiteX1" fmla="*/ 94349 w 1728192"/>
                <a:gd name="connsiteY1" fmla="*/ 0 h 377397"/>
                <a:gd name="connsiteX2" fmla="*/ 1728192 w 1728192"/>
                <a:gd name="connsiteY2" fmla="*/ 0 h 377397"/>
                <a:gd name="connsiteX3" fmla="*/ 1633843 w 1728192"/>
                <a:gd name="connsiteY3" fmla="*/ 377397 h 377397"/>
                <a:gd name="connsiteX4" fmla="*/ 0 w 1728192"/>
                <a:gd name="connsiteY4" fmla="*/ 377397 h 377397"/>
                <a:gd name="connsiteX0" fmla="*/ 0 w 1728192"/>
                <a:gd name="connsiteY0" fmla="*/ 396448 h 396448"/>
                <a:gd name="connsiteX1" fmla="*/ 122927 w 1728192"/>
                <a:gd name="connsiteY1" fmla="*/ 0 h 396448"/>
                <a:gd name="connsiteX2" fmla="*/ 1728192 w 1728192"/>
                <a:gd name="connsiteY2" fmla="*/ 19051 h 396448"/>
                <a:gd name="connsiteX3" fmla="*/ 1633843 w 1728192"/>
                <a:gd name="connsiteY3" fmla="*/ 396448 h 396448"/>
                <a:gd name="connsiteX4" fmla="*/ 0 w 1728192"/>
                <a:gd name="connsiteY4" fmla="*/ 396448 h 396448"/>
                <a:gd name="connsiteX0" fmla="*/ 0 w 1771054"/>
                <a:gd name="connsiteY0" fmla="*/ 405972 h 405972"/>
                <a:gd name="connsiteX1" fmla="*/ 122927 w 1771054"/>
                <a:gd name="connsiteY1" fmla="*/ 9524 h 405972"/>
                <a:gd name="connsiteX2" fmla="*/ 1771054 w 1771054"/>
                <a:gd name="connsiteY2" fmla="*/ 0 h 405972"/>
                <a:gd name="connsiteX3" fmla="*/ 1633843 w 1771054"/>
                <a:gd name="connsiteY3" fmla="*/ 405972 h 405972"/>
                <a:gd name="connsiteX4" fmla="*/ 0 w 1771054"/>
                <a:gd name="connsiteY4" fmla="*/ 405972 h 405972"/>
                <a:gd name="connsiteX0" fmla="*/ 0 w 2005318"/>
                <a:gd name="connsiteY0" fmla="*/ 405972 h 405972"/>
                <a:gd name="connsiteX1" fmla="*/ 122927 w 2005318"/>
                <a:gd name="connsiteY1" fmla="*/ 9524 h 405972"/>
                <a:gd name="connsiteX2" fmla="*/ 1771054 w 2005318"/>
                <a:gd name="connsiteY2" fmla="*/ 0 h 405972"/>
                <a:gd name="connsiteX3" fmla="*/ 2005318 w 2005318"/>
                <a:gd name="connsiteY3" fmla="*/ 129747 h 405972"/>
                <a:gd name="connsiteX4" fmla="*/ 0 w 2005318"/>
                <a:gd name="connsiteY4" fmla="*/ 405972 h 405972"/>
                <a:gd name="connsiteX0" fmla="*/ 486673 w 1882391"/>
                <a:gd name="connsiteY0" fmla="*/ 96409 h 129747"/>
                <a:gd name="connsiteX1" fmla="*/ 0 w 1882391"/>
                <a:gd name="connsiteY1" fmla="*/ 9524 h 129747"/>
                <a:gd name="connsiteX2" fmla="*/ 1648127 w 1882391"/>
                <a:gd name="connsiteY2" fmla="*/ 0 h 129747"/>
                <a:gd name="connsiteX3" fmla="*/ 1882391 w 1882391"/>
                <a:gd name="connsiteY3" fmla="*/ 129747 h 129747"/>
                <a:gd name="connsiteX4" fmla="*/ 486673 w 1882391"/>
                <a:gd name="connsiteY4" fmla="*/ 96409 h 129747"/>
                <a:gd name="connsiteX0" fmla="*/ 229498 w 1882391"/>
                <a:gd name="connsiteY0" fmla="*/ 139272 h 139272"/>
                <a:gd name="connsiteX1" fmla="*/ 0 w 1882391"/>
                <a:gd name="connsiteY1" fmla="*/ 9524 h 139272"/>
                <a:gd name="connsiteX2" fmla="*/ 1648127 w 1882391"/>
                <a:gd name="connsiteY2" fmla="*/ 0 h 139272"/>
                <a:gd name="connsiteX3" fmla="*/ 1882391 w 1882391"/>
                <a:gd name="connsiteY3" fmla="*/ 129747 h 139272"/>
                <a:gd name="connsiteX4" fmla="*/ 229498 w 1882391"/>
                <a:gd name="connsiteY4" fmla="*/ 139272 h 139272"/>
                <a:gd name="connsiteX0" fmla="*/ 239021 w 1891914"/>
                <a:gd name="connsiteY0" fmla="*/ 139272 h 139272"/>
                <a:gd name="connsiteX1" fmla="*/ 0 w 1891914"/>
                <a:gd name="connsiteY1" fmla="*/ 9524 h 139272"/>
                <a:gd name="connsiteX2" fmla="*/ 1657650 w 1891914"/>
                <a:gd name="connsiteY2" fmla="*/ 0 h 139272"/>
                <a:gd name="connsiteX3" fmla="*/ 1891914 w 1891914"/>
                <a:gd name="connsiteY3" fmla="*/ 129747 h 139272"/>
                <a:gd name="connsiteX4" fmla="*/ 239021 w 1891914"/>
                <a:gd name="connsiteY4" fmla="*/ 139272 h 139272"/>
                <a:gd name="connsiteX0" fmla="*/ 239021 w 1906201"/>
                <a:gd name="connsiteY0" fmla="*/ 139272 h 139272"/>
                <a:gd name="connsiteX1" fmla="*/ 0 w 1906201"/>
                <a:gd name="connsiteY1" fmla="*/ 9524 h 139272"/>
                <a:gd name="connsiteX2" fmla="*/ 1657650 w 1906201"/>
                <a:gd name="connsiteY2" fmla="*/ 0 h 139272"/>
                <a:gd name="connsiteX3" fmla="*/ 1906201 w 1906201"/>
                <a:gd name="connsiteY3" fmla="*/ 139272 h 139272"/>
                <a:gd name="connsiteX4" fmla="*/ 239021 w 1906201"/>
                <a:gd name="connsiteY4" fmla="*/ 139272 h 139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6201" h="139272">
                  <a:moveTo>
                    <a:pt x="239021" y="139272"/>
                  </a:moveTo>
                  <a:lnTo>
                    <a:pt x="0" y="9524"/>
                  </a:lnTo>
                  <a:lnTo>
                    <a:pt x="1657650" y="0"/>
                  </a:lnTo>
                  <a:lnTo>
                    <a:pt x="1906201" y="139272"/>
                  </a:lnTo>
                  <a:lnTo>
                    <a:pt x="239021" y="1392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Parallelogram 132"/>
            <p:cNvSpPr/>
            <p:nvPr/>
          </p:nvSpPr>
          <p:spPr>
            <a:xfrm>
              <a:off x="2514214" y="2237346"/>
              <a:ext cx="1785342" cy="246893"/>
            </a:xfrm>
            <a:custGeom>
              <a:avLst/>
              <a:gdLst>
                <a:gd name="connsiteX0" fmla="*/ 0 w 1728192"/>
                <a:gd name="connsiteY0" fmla="*/ 227843 h 227843"/>
                <a:gd name="connsiteX1" fmla="*/ 52199 w 1728192"/>
                <a:gd name="connsiteY1" fmla="*/ 0 h 227843"/>
                <a:gd name="connsiteX2" fmla="*/ 1728192 w 1728192"/>
                <a:gd name="connsiteY2" fmla="*/ 0 h 227843"/>
                <a:gd name="connsiteX3" fmla="*/ 1675993 w 1728192"/>
                <a:gd name="connsiteY3" fmla="*/ 227843 h 227843"/>
                <a:gd name="connsiteX4" fmla="*/ 0 w 1728192"/>
                <a:gd name="connsiteY4" fmla="*/ 227843 h 227843"/>
                <a:gd name="connsiteX0" fmla="*/ 0 w 1785342"/>
                <a:gd name="connsiteY0" fmla="*/ 232606 h 232606"/>
                <a:gd name="connsiteX1" fmla="*/ 52199 w 1785342"/>
                <a:gd name="connsiteY1" fmla="*/ 4763 h 232606"/>
                <a:gd name="connsiteX2" fmla="*/ 1785342 w 1785342"/>
                <a:gd name="connsiteY2" fmla="*/ 0 h 232606"/>
                <a:gd name="connsiteX3" fmla="*/ 1675993 w 1785342"/>
                <a:gd name="connsiteY3" fmla="*/ 232606 h 232606"/>
                <a:gd name="connsiteX4" fmla="*/ 0 w 1785342"/>
                <a:gd name="connsiteY4" fmla="*/ 232606 h 232606"/>
                <a:gd name="connsiteX0" fmla="*/ 0 w 1785342"/>
                <a:gd name="connsiteY0" fmla="*/ 232606 h 232606"/>
                <a:gd name="connsiteX1" fmla="*/ 52199 w 1785342"/>
                <a:gd name="connsiteY1" fmla="*/ 4763 h 232606"/>
                <a:gd name="connsiteX2" fmla="*/ 1785342 w 1785342"/>
                <a:gd name="connsiteY2" fmla="*/ 0 h 232606"/>
                <a:gd name="connsiteX3" fmla="*/ 1652181 w 1785342"/>
                <a:gd name="connsiteY3" fmla="*/ 223081 h 232606"/>
                <a:gd name="connsiteX4" fmla="*/ 0 w 1785342"/>
                <a:gd name="connsiteY4" fmla="*/ 232606 h 232606"/>
                <a:gd name="connsiteX0" fmla="*/ 0 w 1785342"/>
                <a:gd name="connsiteY0" fmla="*/ 232606 h 242131"/>
                <a:gd name="connsiteX1" fmla="*/ 52199 w 1785342"/>
                <a:gd name="connsiteY1" fmla="*/ 4763 h 242131"/>
                <a:gd name="connsiteX2" fmla="*/ 1785342 w 1785342"/>
                <a:gd name="connsiteY2" fmla="*/ 0 h 242131"/>
                <a:gd name="connsiteX3" fmla="*/ 1656944 w 1785342"/>
                <a:gd name="connsiteY3" fmla="*/ 242131 h 242131"/>
                <a:gd name="connsiteX4" fmla="*/ 0 w 1785342"/>
                <a:gd name="connsiteY4" fmla="*/ 232606 h 242131"/>
                <a:gd name="connsiteX0" fmla="*/ 0 w 1785342"/>
                <a:gd name="connsiteY0" fmla="*/ 232606 h 242131"/>
                <a:gd name="connsiteX1" fmla="*/ 147449 w 1785342"/>
                <a:gd name="connsiteY1" fmla="*/ 14288 h 242131"/>
                <a:gd name="connsiteX2" fmla="*/ 1785342 w 1785342"/>
                <a:gd name="connsiteY2" fmla="*/ 0 h 242131"/>
                <a:gd name="connsiteX3" fmla="*/ 1656944 w 1785342"/>
                <a:gd name="connsiteY3" fmla="*/ 242131 h 242131"/>
                <a:gd name="connsiteX4" fmla="*/ 0 w 1785342"/>
                <a:gd name="connsiteY4" fmla="*/ 232606 h 242131"/>
                <a:gd name="connsiteX0" fmla="*/ 0 w 1785342"/>
                <a:gd name="connsiteY0" fmla="*/ 232606 h 242131"/>
                <a:gd name="connsiteX1" fmla="*/ 233174 w 1785342"/>
                <a:gd name="connsiteY1" fmla="*/ 23813 h 242131"/>
                <a:gd name="connsiteX2" fmla="*/ 1785342 w 1785342"/>
                <a:gd name="connsiteY2" fmla="*/ 0 h 242131"/>
                <a:gd name="connsiteX3" fmla="*/ 1656944 w 1785342"/>
                <a:gd name="connsiteY3" fmla="*/ 242131 h 242131"/>
                <a:gd name="connsiteX4" fmla="*/ 0 w 1785342"/>
                <a:gd name="connsiteY4" fmla="*/ 232606 h 242131"/>
                <a:gd name="connsiteX0" fmla="*/ 0 w 1785342"/>
                <a:gd name="connsiteY0" fmla="*/ 237368 h 246893"/>
                <a:gd name="connsiteX1" fmla="*/ 133161 w 1785342"/>
                <a:gd name="connsiteY1" fmla="*/ 0 h 246893"/>
                <a:gd name="connsiteX2" fmla="*/ 1785342 w 1785342"/>
                <a:gd name="connsiteY2" fmla="*/ 4762 h 246893"/>
                <a:gd name="connsiteX3" fmla="*/ 1656944 w 1785342"/>
                <a:gd name="connsiteY3" fmla="*/ 246893 h 246893"/>
                <a:gd name="connsiteX4" fmla="*/ 0 w 1785342"/>
                <a:gd name="connsiteY4" fmla="*/ 237368 h 246893"/>
                <a:gd name="connsiteX0" fmla="*/ 0 w 1785342"/>
                <a:gd name="connsiteY0" fmla="*/ 232606 h 242131"/>
                <a:gd name="connsiteX1" fmla="*/ 195073 w 1785342"/>
                <a:gd name="connsiteY1" fmla="*/ 138113 h 242131"/>
                <a:gd name="connsiteX2" fmla="*/ 1785342 w 1785342"/>
                <a:gd name="connsiteY2" fmla="*/ 0 h 242131"/>
                <a:gd name="connsiteX3" fmla="*/ 1656944 w 1785342"/>
                <a:gd name="connsiteY3" fmla="*/ 242131 h 242131"/>
                <a:gd name="connsiteX4" fmla="*/ 0 w 1785342"/>
                <a:gd name="connsiteY4" fmla="*/ 232606 h 242131"/>
                <a:gd name="connsiteX0" fmla="*/ 0 w 1785342"/>
                <a:gd name="connsiteY0" fmla="*/ 237368 h 246893"/>
                <a:gd name="connsiteX1" fmla="*/ 152211 w 1785342"/>
                <a:gd name="connsiteY1" fmla="*/ 0 h 246893"/>
                <a:gd name="connsiteX2" fmla="*/ 1785342 w 1785342"/>
                <a:gd name="connsiteY2" fmla="*/ 4762 h 246893"/>
                <a:gd name="connsiteX3" fmla="*/ 1656944 w 1785342"/>
                <a:gd name="connsiteY3" fmla="*/ 246893 h 246893"/>
                <a:gd name="connsiteX4" fmla="*/ 0 w 1785342"/>
                <a:gd name="connsiteY4" fmla="*/ 237368 h 24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5342" h="246893">
                  <a:moveTo>
                    <a:pt x="0" y="237368"/>
                  </a:moveTo>
                  <a:lnTo>
                    <a:pt x="152211" y="0"/>
                  </a:lnTo>
                  <a:lnTo>
                    <a:pt x="1785342" y="4762"/>
                  </a:lnTo>
                  <a:lnTo>
                    <a:pt x="1656944" y="246893"/>
                  </a:lnTo>
                  <a:lnTo>
                    <a:pt x="0" y="23736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643372" y="581162"/>
              <a:ext cx="1656184" cy="16561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Parallelogram 132"/>
            <p:cNvSpPr/>
            <p:nvPr/>
          </p:nvSpPr>
          <p:spPr>
            <a:xfrm>
              <a:off x="2503784" y="571637"/>
              <a:ext cx="1785342" cy="246893"/>
            </a:xfrm>
            <a:custGeom>
              <a:avLst/>
              <a:gdLst>
                <a:gd name="connsiteX0" fmla="*/ 0 w 1728192"/>
                <a:gd name="connsiteY0" fmla="*/ 227843 h 227843"/>
                <a:gd name="connsiteX1" fmla="*/ 52199 w 1728192"/>
                <a:gd name="connsiteY1" fmla="*/ 0 h 227843"/>
                <a:gd name="connsiteX2" fmla="*/ 1728192 w 1728192"/>
                <a:gd name="connsiteY2" fmla="*/ 0 h 227843"/>
                <a:gd name="connsiteX3" fmla="*/ 1675993 w 1728192"/>
                <a:gd name="connsiteY3" fmla="*/ 227843 h 227843"/>
                <a:gd name="connsiteX4" fmla="*/ 0 w 1728192"/>
                <a:gd name="connsiteY4" fmla="*/ 227843 h 227843"/>
                <a:gd name="connsiteX0" fmla="*/ 0 w 1785342"/>
                <a:gd name="connsiteY0" fmla="*/ 232606 h 232606"/>
                <a:gd name="connsiteX1" fmla="*/ 52199 w 1785342"/>
                <a:gd name="connsiteY1" fmla="*/ 4763 h 232606"/>
                <a:gd name="connsiteX2" fmla="*/ 1785342 w 1785342"/>
                <a:gd name="connsiteY2" fmla="*/ 0 h 232606"/>
                <a:gd name="connsiteX3" fmla="*/ 1675993 w 1785342"/>
                <a:gd name="connsiteY3" fmla="*/ 232606 h 232606"/>
                <a:gd name="connsiteX4" fmla="*/ 0 w 1785342"/>
                <a:gd name="connsiteY4" fmla="*/ 232606 h 232606"/>
                <a:gd name="connsiteX0" fmla="*/ 0 w 1785342"/>
                <a:gd name="connsiteY0" fmla="*/ 232606 h 232606"/>
                <a:gd name="connsiteX1" fmla="*/ 52199 w 1785342"/>
                <a:gd name="connsiteY1" fmla="*/ 4763 h 232606"/>
                <a:gd name="connsiteX2" fmla="*/ 1785342 w 1785342"/>
                <a:gd name="connsiteY2" fmla="*/ 0 h 232606"/>
                <a:gd name="connsiteX3" fmla="*/ 1652181 w 1785342"/>
                <a:gd name="connsiteY3" fmla="*/ 223081 h 232606"/>
                <a:gd name="connsiteX4" fmla="*/ 0 w 1785342"/>
                <a:gd name="connsiteY4" fmla="*/ 232606 h 232606"/>
                <a:gd name="connsiteX0" fmla="*/ 0 w 1785342"/>
                <a:gd name="connsiteY0" fmla="*/ 232606 h 242131"/>
                <a:gd name="connsiteX1" fmla="*/ 52199 w 1785342"/>
                <a:gd name="connsiteY1" fmla="*/ 4763 h 242131"/>
                <a:gd name="connsiteX2" fmla="*/ 1785342 w 1785342"/>
                <a:gd name="connsiteY2" fmla="*/ 0 h 242131"/>
                <a:gd name="connsiteX3" fmla="*/ 1656944 w 1785342"/>
                <a:gd name="connsiteY3" fmla="*/ 242131 h 242131"/>
                <a:gd name="connsiteX4" fmla="*/ 0 w 1785342"/>
                <a:gd name="connsiteY4" fmla="*/ 232606 h 242131"/>
                <a:gd name="connsiteX0" fmla="*/ 0 w 1785342"/>
                <a:gd name="connsiteY0" fmla="*/ 232606 h 242131"/>
                <a:gd name="connsiteX1" fmla="*/ 147449 w 1785342"/>
                <a:gd name="connsiteY1" fmla="*/ 14288 h 242131"/>
                <a:gd name="connsiteX2" fmla="*/ 1785342 w 1785342"/>
                <a:gd name="connsiteY2" fmla="*/ 0 h 242131"/>
                <a:gd name="connsiteX3" fmla="*/ 1656944 w 1785342"/>
                <a:gd name="connsiteY3" fmla="*/ 242131 h 242131"/>
                <a:gd name="connsiteX4" fmla="*/ 0 w 1785342"/>
                <a:gd name="connsiteY4" fmla="*/ 232606 h 242131"/>
                <a:gd name="connsiteX0" fmla="*/ 0 w 1785342"/>
                <a:gd name="connsiteY0" fmla="*/ 232606 h 242131"/>
                <a:gd name="connsiteX1" fmla="*/ 233174 w 1785342"/>
                <a:gd name="connsiteY1" fmla="*/ 23813 h 242131"/>
                <a:gd name="connsiteX2" fmla="*/ 1785342 w 1785342"/>
                <a:gd name="connsiteY2" fmla="*/ 0 h 242131"/>
                <a:gd name="connsiteX3" fmla="*/ 1656944 w 1785342"/>
                <a:gd name="connsiteY3" fmla="*/ 242131 h 242131"/>
                <a:gd name="connsiteX4" fmla="*/ 0 w 1785342"/>
                <a:gd name="connsiteY4" fmla="*/ 232606 h 242131"/>
                <a:gd name="connsiteX0" fmla="*/ 0 w 1785342"/>
                <a:gd name="connsiteY0" fmla="*/ 237368 h 246893"/>
                <a:gd name="connsiteX1" fmla="*/ 133161 w 1785342"/>
                <a:gd name="connsiteY1" fmla="*/ 0 h 246893"/>
                <a:gd name="connsiteX2" fmla="*/ 1785342 w 1785342"/>
                <a:gd name="connsiteY2" fmla="*/ 4762 h 246893"/>
                <a:gd name="connsiteX3" fmla="*/ 1656944 w 1785342"/>
                <a:gd name="connsiteY3" fmla="*/ 246893 h 246893"/>
                <a:gd name="connsiteX4" fmla="*/ 0 w 1785342"/>
                <a:gd name="connsiteY4" fmla="*/ 237368 h 246893"/>
                <a:gd name="connsiteX0" fmla="*/ 0 w 1785342"/>
                <a:gd name="connsiteY0" fmla="*/ 232606 h 242131"/>
                <a:gd name="connsiteX1" fmla="*/ 195073 w 1785342"/>
                <a:gd name="connsiteY1" fmla="*/ 138113 h 242131"/>
                <a:gd name="connsiteX2" fmla="*/ 1785342 w 1785342"/>
                <a:gd name="connsiteY2" fmla="*/ 0 h 242131"/>
                <a:gd name="connsiteX3" fmla="*/ 1656944 w 1785342"/>
                <a:gd name="connsiteY3" fmla="*/ 242131 h 242131"/>
                <a:gd name="connsiteX4" fmla="*/ 0 w 1785342"/>
                <a:gd name="connsiteY4" fmla="*/ 232606 h 242131"/>
                <a:gd name="connsiteX0" fmla="*/ 0 w 1785342"/>
                <a:gd name="connsiteY0" fmla="*/ 237368 h 246893"/>
                <a:gd name="connsiteX1" fmla="*/ 152211 w 1785342"/>
                <a:gd name="connsiteY1" fmla="*/ 0 h 246893"/>
                <a:gd name="connsiteX2" fmla="*/ 1785342 w 1785342"/>
                <a:gd name="connsiteY2" fmla="*/ 4762 h 246893"/>
                <a:gd name="connsiteX3" fmla="*/ 1656944 w 1785342"/>
                <a:gd name="connsiteY3" fmla="*/ 246893 h 246893"/>
                <a:gd name="connsiteX4" fmla="*/ 0 w 1785342"/>
                <a:gd name="connsiteY4" fmla="*/ 237368 h 24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5342" h="246893">
                  <a:moveTo>
                    <a:pt x="0" y="237368"/>
                  </a:moveTo>
                  <a:lnTo>
                    <a:pt x="152211" y="0"/>
                  </a:lnTo>
                  <a:lnTo>
                    <a:pt x="1785342" y="4762"/>
                  </a:lnTo>
                  <a:lnTo>
                    <a:pt x="1656944" y="246893"/>
                  </a:lnTo>
                  <a:lnTo>
                    <a:pt x="0" y="23736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Parallelogram 136"/>
            <p:cNvSpPr/>
            <p:nvPr/>
          </p:nvSpPr>
          <p:spPr>
            <a:xfrm rot="5400000">
              <a:off x="3282151" y="1461030"/>
              <a:ext cx="1906201" cy="139272"/>
            </a:xfrm>
            <a:custGeom>
              <a:avLst/>
              <a:gdLst>
                <a:gd name="connsiteX0" fmla="*/ 0 w 1728192"/>
                <a:gd name="connsiteY0" fmla="*/ 377397 h 377397"/>
                <a:gd name="connsiteX1" fmla="*/ 94349 w 1728192"/>
                <a:gd name="connsiteY1" fmla="*/ 0 h 377397"/>
                <a:gd name="connsiteX2" fmla="*/ 1728192 w 1728192"/>
                <a:gd name="connsiteY2" fmla="*/ 0 h 377397"/>
                <a:gd name="connsiteX3" fmla="*/ 1633843 w 1728192"/>
                <a:gd name="connsiteY3" fmla="*/ 377397 h 377397"/>
                <a:gd name="connsiteX4" fmla="*/ 0 w 1728192"/>
                <a:gd name="connsiteY4" fmla="*/ 377397 h 377397"/>
                <a:gd name="connsiteX0" fmla="*/ 0 w 1728192"/>
                <a:gd name="connsiteY0" fmla="*/ 396448 h 396448"/>
                <a:gd name="connsiteX1" fmla="*/ 122927 w 1728192"/>
                <a:gd name="connsiteY1" fmla="*/ 0 h 396448"/>
                <a:gd name="connsiteX2" fmla="*/ 1728192 w 1728192"/>
                <a:gd name="connsiteY2" fmla="*/ 19051 h 396448"/>
                <a:gd name="connsiteX3" fmla="*/ 1633843 w 1728192"/>
                <a:gd name="connsiteY3" fmla="*/ 396448 h 396448"/>
                <a:gd name="connsiteX4" fmla="*/ 0 w 1728192"/>
                <a:gd name="connsiteY4" fmla="*/ 396448 h 396448"/>
                <a:gd name="connsiteX0" fmla="*/ 0 w 1771054"/>
                <a:gd name="connsiteY0" fmla="*/ 405972 h 405972"/>
                <a:gd name="connsiteX1" fmla="*/ 122927 w 1771054"/>
                <a:gd name="connsiteY1" fmla="*/ 9524 h 405972"/>
                <a:gd name="connsiteX2" fmla="*/ 1771054 w 1771054"/>
                <a:gd name="connsiteY2" fmla="*/ 0 h 405972"/>
                <a:gd name="connsiteX3" fmla="*/ 1633843 w 1771054"/>
                <a:gd name="connsiteY3" fmla="*/ 405972 h 405972"/>
                <a:gd name="connsiteX4" fmla="*/ 0 w 1771054"/>
                <a:gd name="connsiteY4" fmla="*/ 405972 h 405972"/>
                <a:gd name="connsiteX0" fmla="*/ 0 w 2005318"/>
                <a:gd name="connsiteY0" fmla="*/ 405972 h 405972"/>
                <a:gd name="connsiteX1" fmla="*/ 122927 w 2005318"/>
                <a:gd name="connsiteY1" fmla="*/ 9524 h 405972"/>
                <a:gd name="connsiteX2" fmla="*/ 1771054 w 2005318"/>
                <a:gd name="connsiteY2" fmla="*/ 0 h 405972"/>
                <a:gd name="connsiteX3" fmla="*/ 2005318 w 2005318"/>
                <a:gd name="connsiteY3" fmla="*/ 129747 h 405972"/>
                <a:gd name="connsiteX4" fmla="*/ 0 w 2005318"/>
                <a:gd name="connsiteY4" fmla="*/ 405972 h 405972"/>
                <a:gd name="connsiteX0" fmla="*/ 486673 w 1882391"/>
                <a:gd name="connsiteY0" fmla="*/ 96409 h 129747"/>
                <a:gd name="connsiteX1" fmla="*/ 0 w 1882391"/>
                <a:gd name="connsiteY1" fmla="*/ 9524 h 129747"/>
                <a:gd name="connsiteX2" fmla="*/ 1648127 w 1882391"/>
                <a:gd name="connsiteY2" fmla="*/ 0 h 129747"/>
                <a:gd name="connsiteX3" fmla="*/ 1882391 w 1882391"/>
                <a:gd name="connsiteY3" fmla="*/ 129747 h 129747"/>
                <a:gd name="connsiteX4" fmla="*/ 486673 w 1882391"/>
                <a:gd name="connsiteY4" fmla="*/ 96409 h 129747"/>
                <a:gd name="connsiteX0" fmla="*/ 229498 w 1882391"/>
                <a:gd name="connsiteY0" fmla="*/ 139272 h 139272"/>
                <a:gd name="connsiteX1" fmla="*/ 0 w 1882391"/>
                <a:gd name="connsiteY1" fmla="*/ 9524 h 139272"/>
                <a:gd name="connsiteX2" fmla="*/ 1648127 w 1882391"/>
                <a:gd name="connsiteY2" fmla="*/ 0 h 139272"/>
                <a:gd name="connsiteX3" fmla="*/ 1882391 w 1882391"/>
                <a:gd name="connsiteY3" fmla="*/ 129747 h 139272"/>
                <a:gd name="connsiteX4" fmla="*/ 229498 w 1882391"/>
                <a:gd name="connsiteY4" fmla="*/ 139272 h 139272"/>
                <a:gd name="connsiteX0" fmla="*/ 239021 w 1891914"/>
                <a:gd name="connsiteY0" fmla="*/ 139272 h 139272"/>
                <a:gd name="connsiteX1" fmla="*/ 0 w 1891914"/>
                <a:gd name="connsiteY1" fmla="*/ 9524 h 139272"/>
                <a:gd name="connsiteX2" fmla="*/ 1657650 w 1891914"/>
                <a:gd name="connsiteY2" fmla="*/ 0 h 139272"/>
                <a:gd name="connsiteX3" fmla="*/ 1891914 w 1891914"/>
                <a:gd name="connsiteY3" fmla="*/ 129747 h 139272"/>
                <a:gd name="connsiteX4" fmla="*/ 239021 w 1891914"/>
                <a:gd name="connsiteY4" fmla="*/ 139272 h 139272"/>
                <a:gd name="connsiteX0" fmla="*/ 239021 w 1906201"/>
                <a:gd name="connsiteY0" fmla="*/ 139272 h 139272"/>
                <a:gd name="connsiteX1" fmla="*/ 0 w 1906201"/>
                <a:gd name="connsiteY1" fmla="*/ 9524 h 139272"/>
                <a:gd name="connsiteX2" fmla="*/ 1657650 w 1906201"/>
                <a:gd name="connsiteY2" fmla="*/ 0 h 139272"/>
                <a:gd name="connsiteX3" fmla="*/ 1906201 w 1906201"/>
                <a:gd name="connsiteY3" fmla="*/ 139272 h 139272"/>
                <a:gd name="connsiteX4" fmla="*/ 239021 w 1906201"/>
                <a:gd name="connsiteY4" fmla="*/ 139272 h 139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6201" h="139272">
                  <a:moveTo>
                    <a:pt x="239021" y="139272"/>
                  </a:moveTo>
                  <a:lnTo>
                    <a:pt x="0" y="9524"/>
                  </a:lnTo>
                  <a:lnTo>
                    <a:pt x="1657650" y="0"/>
                  </a:lnTo>
                  <a:lnTo>
                    <a:pt x="1906201" y="139272"/>
                  </a:lnTo>
                  <a:lnTo>
                    <a:pt x="239021" y="1392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2" name="Straight Connector 191"/>
            <p:cNvCxnSpPr>
              <a:stCxn id="169" idx="1"/>
            </p:cNvCxnSpPr>
            <p:nvPr/>
          </p:nvCxnSpPr>
          <p:spPr>
            <a:xfrm>
              <a:off x="2655995" y="571637"/>
              <a:ext cx="0" cy="1664644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70" idx="2"/>
            </p:cNvCxnSpPr>
            <p:nvPr/>
          </p:nvCxnSpPr>
          <p:spPr>
            <a:xfrm flipH="1">
              <a:off x="2655995" y="2235216"/>
              <a:ext cx="1648893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endCxn id="166" idx="0"/>
            </p:cNvCxnSpPr>
            <p:nvPr/>
          </p:nvCxnSpPr>
          <p:spPr>
            <a:xfrm flipH="1">
              <a:off x="2514214" y="2236281"/>
              <a:ext cx="141781" cy="238433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Parallelogram 132"/>
            <p:cNvSpPr/>
            <p:nvPr/>
          </p:nvSpPr>
          <p:spPr>
            <a:xfrm>
              <a:off x="7229089" y="2350006"/>
              <a:ext cx="1785342" cy="246893"/>
            </a:xfrm>
            <a:custGeom>
              <a:avLst/>
              <a:gdLst>
                <a:gd name="connsiteX0" fmla="*/ 0 w 1728192"/>
                <a:gd name="connsiteY0" fmla="*/ 227843 h 227843"/>
                <a:gd name="connsiteX1" fmla="*/ 52199 w 1728192"/>
                <a:gd name="connsiteY1" fmla="*/ 0 h 227843"/>
                <a:gd name="connsiteX2" fmla="*/ 1728192 w 1728192"/>
                <a:gd name="connsiteY2" fmla="*/ 0 h 227843"/>
                <a:gd name="connsiteX3" fmla="*/ 1675993 w 1728192"/>
                <a:gd name="connsiteY3" fmla="*/ 227843 h 227843"/>
                <a:gd name="connsiteX4" fmla="*/ 0 w 1728192"/>
                <a:gd name="connsiteY4" fmla="*/ 227843 h 227843"/>
                <a:gd name="connsiteX0" fmla="*/ 0 w 1785342"/>
                <a:gd name="connsiteY0" fmla="*/ 232606 h 232606"/>
                <a:gd name="connsiteX1" fmla="*/ 52199 w 1785342"/>
                <a:gd name="connsiteY1" fmla="*/ 4763 h 232606"/>
                <a:gd name="connsiteX2" fmla="*/ 1785342 w 1785342"/>
                <a:gd name="connsiteY2" fmla="*/ 0 h 232606"/>
                <a:gd name="connsiteX3" fmla="*/ 1675993 w 1785342"/>
                <a:gd name="connsiteY3" fmla="*/ 232606 h 232606"/>
                <a:gd name="connsiteX4" fmla="*/ 0 w 1785342"/>
                <a:gd name="connsiteY4" fmla="*/ 232606 h 232606"/>
                <a:gd name="connsiteX0" fmla="*/ 0 w 1785342"/>
                <a:gd name="connsiteY0" fmla="*/ 232606 h 232606"/>
                <a:gd name="connsiteX1" fmla="*/ 52199 w 1785342"/>
                <a:gd name="connsiteY1" fmla="*/ 4763 h 232606"/>
                <a:gd name="connsiteX2" fmla="*/ 1785342 w 1785342"/>
                <a:gd name="connsiteY2" fmla="*/ 0 h 232606"/>
                <a:gd name="connsiteX3" fmla="*/ 1652181 w 1785342"/>
                <a:gd name="connsiteY3" fmla="*/ 223081 h 232606"/>
                <a:gd name="connsiteX4" fmla="*/ 0 w 1785342"/>
                <a:gd name="connsiteY4" fmla="*/ 232606 h 232606"/>
                <a:gd name="connsiteX0" fmla="*/ 0 w 1785342"/>
                <a:gd name="connsiteY0" fmla="*/ 232606 h 242131"/>
                <a:gd name="connsiteX1" fmla="*/ 52199 w 1785342"/>
                <a:gd name="connsiteY1" fmla="*/ 4763 h 242131"/>
                <a:gd name="connsiteX2" fmla="*/ 1785342 w 1785342"/>
                <a:gd name="connsiteY2" fmla="*/ 0 h 242131"/>
                <a:gd name="connsiteX3" fmla="*/ 1656944 w 1785342"/>
                <a:gd name="connsiteY3" fmla="*/ 242131 h 242131"/>
                <a:gd name="connsiteX4" fmla="*/ 0 w 1785342"/>
                <a:gd name="connsiteY4" fmla="*/ 232606 h 242131"/>
                <a:gd name="connsiteX0" fmla="*/ 0 w 1785342"/>
                <a:gd name="connsiteY0" fmla="*/ 232606 h 242131"/>
                <a:gd name="connsiteX1" fmla="*/ 147449 w 1785342"/>
                <a:gd name="connsiteY1" fmla="*/ 14288 h 242131"/>
                <a:gd name="connsiteX2" fmla="*/ 1785342 w 1785342"/>
                <a:gd name="connsiteY2" fmla="*/ 0 h 242131"/>
                <a:gd name="connsiteX3" fmla="*/ 1656944 w 1785342"/>
                <a:gd name="connsiteY3" fmla="*/ 242131 h 242131"/>
                <a:gd name="connsiteX4" fmla="*/ 0 w 1785342"/>
                <a:gd name="connsiteY4" fmla="*/ 232606 h 242131"/>
                <a:gd name="connsiteX0" fmla="*/ 0 w 1785342"/>
                <a:gd name="connsiteY0" fmla="*/ 232606 h 242131"/>
                <a:gd name="connsiteX1" fmla="*/ 233174 w 1785342"/>
                <a:gd name="connsiteY1" fmla="*/ 23813 h 242131"/>
                <a:gd name="connsiteX2" fmla="*/ 1785342 w 1785342"/>
                <a:gd name="connsiteY2" fmla="*/ 0 h 242131"/>
                <a:gd name="connsiteX3" fmla="*/ 1656944 w 1785342"/>
                <a:gd name="connsiteY3" fmla="*/ 242131 h 242131"/>
                <a:gd name="connsiteX4" fmla="*/ 0 w 1785342"/>
                <a:gd name="connsiteY4" fmla="*/ 232606 h 242131"/>
                <a:gd name="connsiteX0" fmla="*/ 0 w 1785342"/>
                <a:gd name="connsiteY0" fmla="*/ 237368 h 246893"/>
                <a:gd name="connsiteX1" fmla="*/ 133161 w 1785342"/>
                <a:gd name="connsiteY1" fmla="*/ 0 h 246893"/>
                <a:gd name="connsiteX2" fmla="*/ 1785342 w 1785342"/>
                <a:gd name="connsiteY2" fmla="*/ 4762 h 246893"/>
                <a:gd name="connsiteX3" fmla="*/ 1656944 w 1785342"/>
                <a:gd name="connsiteY3" fmla="*/ 246893 h 246893"/>
                <a:gd name="connsiteX4" fmla="*/ 0 w 1785342"/>
                <a:gd name="connsiteY4" fmla="*/ 237368 h 246893"/>
                <a:gd name="connsiteX0" fmla="*/ 0 w 1785342"/>
                <a:gd name="connsiteY0" fmla="*/ 232606 h 242131"/>
                <a:gd name="connsiteX1" fmla="*/ 195073 w 1785342"/>
                <a:gd name="connsiteY1" fmla="*/ 138113 h 242131"/>
                <a:gd name="connsiteX2" fmla="*/ 1785342 w 1785342"/>
                <a:gd name="connsiteY2" fmla="*/ 0 h 242131"/>
                <a:gd name="connsiteX3" fmla="*/ 1656944 w 1785342"/>
                <a:gd name="connsiteY3" fmla="*/ 242131 h 242131"/>
                <a:gd name="connsiteX4" fmla="*/ 0 w 1785342"/>
                <a:gd name="connsiteY4" fmla="*/ 232606 h 242131"/>
                <a:gd name="connsiteX0" fmla="*/ 0 w 1785342"/>
                <a:gd name="connsiteY0" fmla="*/ 237368 h 246893"/>
                <a:gd name="connsiteX1" fmla="*/ 152211 w 1785342"/>
                <a:gd name="connsiteY1" fmla="*/ 0 h 246893"/>
                <a:gd name="connsiteX2" fmla="*/ 1785342 w 1785342"/>
                <a:gd name="connsiteY2" fmla="*/ 4762 h 246893"/>
                <a:gd name="connsiteX3" fmla="*/ 1656944 w 1785342"/>
                <a:gd name="connsiteY3" fmla="*/ 246893 h 246893"/>
                <a:gd name="connsiteX4" fmla="*/ 0 w 1785342"/>
                <a:gd name="connsiteY4" fmla="*/ 237368 h 24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5342" h="246893">
                  <a:moveTo>
                    <a:pt x="0" y="237368"/>
                  </a:moveTo>
                  <a:lnTo>
                    <a:pt x="152211" y="0"/>
                  </a:lnTo>
                  <a:lnTo>
                    <a:pt x="1785342" y="4762"/>
                  </a:lnTo>
                  <a:lnTo>
                    <a:pt x="1656944" y="246893"/>
                  </a:lnTo>
                  <a:lnTo>
                    <a:pt x="0" y="23736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358247" y="693822"/>
              <a:ext cx="1656184" cy="16561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" name="Group 2"/>
            <p:cNvGrpSpPr>
              <a:grpSpLocks noChangeAspect="1"/>
            </p:cNvGrpSpPr>
            <p:nvPr/>
          </p:nvGrpSpPr>
          <p:grpSpPr>
            <a:xfrm>
              <a:off x="3030433" y="1310307"/>
              <a:ext cx="609852" cy="516938"/>
              <a:chOff x="133166" y="238899"/>
              <a:chExt cx="3049258" cy="2584691"/>
            </a:xfrm>
          </p:grpSpPr>
          <p:grpSp>
            <p:nvGrpSpPr>
              <p:cNvPr id="23" name="Group 22"/>
              <p:cNvGrpSpPr>
                <a:grpSpLocks noChangeAspect="1"/>
              </p:cNvGrpSpPr>
              <p:nvPr/>
            </p:nvGrpSpPr>
            <p:grpSpPr>
              <a:xfrm>
                <a:off x="133166" y="238899"/>
                <a:ext cx="2793910" cy="175577"/>
                <a:chOff x="611560" y="1193305"/>
                <a:chExt cx="6984776" cy="438942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611560" y="1193305"/>
                  <a:ext cx="1296144" cy="435495"/>
                  <a:chOff x="611560" y="1193305"/>
                  <a:chExt cx="1296144" cy="435495"/>
                </a:xfrm>
              </p:grpSpPr>
              <p:sp>
                <p:nvSpPr>
                  <p:cNvPr id="10" name="Oval 9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6300192" y="1196752"/>
                  <a:ext cx="1296144" cy="435495"/>
                  <a:chOff x="611560" y="1193305"/>
                  <a:chExt cx="1296144" cy="435495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18" name="Straight Connector 17"/>
                <p:cNvCxnSpPr>
                  <a:endCxn id="13" idx="2"/>
                </p:cNvCxnSpPr>
                <p:nvPr/>
              </p:nvCxnSpPr>
              <p:spPr>
                <a:xfrm flipV="1">
                  <a:off x="1835696" y="1412776"/>
                  <a:ext cx="4464496" cy="3447"/>
                </a:xfrm>
                <a:prstGeom prst="line">
                  <a:avLst/>
                </a:prstGeom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>
                <a:grpSpLocks noChangeAspect="1"/>
              </p:cNvGrpSpPr>
              <p:nvPr/>
            </p:nvGrpSpPr>
            <p:grpSpPr>
              <a:xfrm rot="2375885">
                <a:off x="388514" y="2648013"/>
                <a:ext cx="2793910" cy="175577"/>
                <a:chOff x="611560" y="1193305"/>
                <a:chExt cx="6984776" cy="438942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611560" y="1193305"/>
                  <a:ext cx="1296144" cy="435495"/>
                  <a:chOff x="611560" y="1193305"/>
                  <a:chExt cx="1296144" cy="435495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6300192" y="1196752"/>
                  <a:ext cx="1296144" cy="435495"/>
                  <a:chOff x="611560" y="1193305"/>
                  <a:chExt cx="1296144" cy="435495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27" name="Straight Connector 26"/>
                <p:cNvCxnSpPr>
                  <a:endCxn id="28" idx="2"/>
                </p:cNvCxnSpPr>
                <p:nvPr/>
              </p:nvCxnSpPr>
              <p:spPr>
                <a:xfrm flipV="1">
                  <a:off x="1835696" y="1412776"/>
                  <a:ext cx="4464496" cy="3447"/>
                </a:xfrm>
                <a:prstGeom prst="line">
                  <a:avLst/>
                </a:prstGeom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1" name="Rectangle 130"/>
            <p:cNvSpPr/>
            <p:nvPr/>
          </p:nvSpPr>
          <p:spPr>
            <a:xfrm>
              <a:off x="7218659" y="921665"/>
              <a:ext cx="1656184" cy="16561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Parallelogram 132"/>
            <p:cNvSpPr/>
            <p:nvPr/>
          </p:nvSpPr>
          <p:spPr>
            <a:xfrm>
              <a:off x="7218659" y="684297"/>
              <a:ext cx="1785342" cy="246893"/>
            </a:xfrm>
            <a:custGeom>
              <a:avLst/>
              <a:gdLst>
                <a:gd name="connsiteX0" fmla="*/ 0 w 1728192"/>
                <a:gd name="connsiteY0" fmla="*/ 227843 h 227843"/>
                <a:gd name="connsiteX1" fmla="*/ 52199 w 1728192"/>
                <a:gd name="connsiteY1" fmla="*/ 0 h 227843"/>
                <a:gd name="connsiteX2" fmla="*/ 1728192 w 1728192"/>
                <a:gd name="connsiteY2" fmla="*/ 0 h 227843"/>
                <a:gd name="connsiteX3" fmla="*/ 1675993 w 1728192"/>
                <a:gd name="connsiteY3" fmla="*/ 227843 h 227843"/>
                <a:gd name="connsiteX4" fmla="*/ 0 w 1728192"/>
                <a:gd name="connsiteY4" fmla="*/ 227843 h 227843"/>
                <a:gd name="connsiteX0" fmla="*/ 0 w 1785342"/>
                <a:gd name="connsiteY0" fmla="*/ 232606 h 232606"/>
                <a:gd name="connsiteX1" fmla="*/ 52199 w 1785342"/>
                <a:gd name="connsiteY1" fmla="*/ 4763 h 232606"/>
                <a:gd name="connsiteX2" fmla="*/ 1785342 w 1785342"/>
                <a:gd name="connsiteY2" fmla="*/ 0 h 232606"/>
                <a:gd name="connsiteX3" fmla="*/ 1675993 w 1785342"/>
                <a:gd name="connsiteY3" fmla="*/ 232606 h 232606"/>
                <a:gd name="connsiteX4" fmla="*/ 0 w 1785342"/>
                <a:gd name="connsiteY4" fmla="*/ 232606 h 232606"/>
                <a:gd name="connsiteX0" fmla="*/ 0 w 1785342"/>
                <a:gd name="connsiteY0" fmla="*/ 232606 h 232606"/>
                <a:gd name="connsiteX1" fmla="*/ 52199 w 1785342"/>
                <a:gd name="connsiteY1" fmla="*/ 4763 h 232606"/>
                <a:gd name="connsiteX2" fmla="*/ 1785342 w 1785342"/>
                <a:gd name="connsiteY2" fmla="*/ 0 h 232606"/>
                <a:gd name="connsiteX3" fmla="*/ 1652181 w 1785342"/>
                <a:gd name="connsiteY3" fmla="*/ 223081 h 232606"/>
                <a:gd name="connsiteX4" fmla="*/ 0 w 1785342"/>
                <a:gd name="connsiteY4" fmla="*/ 232606 h 232606"/>
                <a:gd name="connsiteX0" fmla="*/ 0 w 1785342"/>
                <a:gd name="connsiteY0" fmla="*/ 232606 h 242131"/>
                <a:gd name="connsiteX1" fmla="*/ 52199 w 1785342"/>
                <a:gd name="connsiteY1" fmla="*/ 4763 h 242131"/>
                <a:gd name="connsiteX2" fmla="*/ 1785342 w 1785342"/>
                <a:gd name="connsiteY2" fmla="*/ 0 h 242131"/>
                <a:gd name="connsiteX3" fmla="*/ 1656944 w 1785342"/>
                <a:gd name="connsiteY3" fmla="*/ 242131 h 242131"/>
                <a:gd name="connsiteX4" fmla="*/ 0 w 1785342"/>
                <a:gd name="connsiteY4" fmla="*/ 232606 h 242131"/>
                <a:gd name="connsiteX0" fmla="*/ 0 w 1785342"/>
                <a:gd name="connsiteY0" fmla="*/ 232606 h 242131"/>
                <a:gd name="connsiteX1" fmla="*/ 147449 w 1785342"/>
                <a:gd name="connsiteY1" fmla="*/ 14288 h 242131"/>
                <a:gd name="connsiteX2" fmla="*/ 1785342 w 1785342"/>
                <a:gd name="connsiteY2" fmla="*/ 0 h 242131"/>
                <a:gd name="connsiteX3" fmla="*/ 1656944 w 1785342"/>
                <a:gd name="connsiteY3" fmla="*/ 242131 h 242131"/>
                <a:gd name="connsiteX4" fmla="*/ 0 w 1785342"/>
                <a:gd name="connsiteY4" fmla="*/ 232606 h 242131"/>
                <a:gd name="connsiteX0" fmla="*/ 0 w 1785342"/>
                <a:gd name="connsiteY0" fmla="*/ 232606 h 242131"/>
                <a:gd name="connsiteX1" fmla="*/ 233174 w 1785342"/>
                <a:gd name="connsiteY1" fmla="*/ 23813 h 242131"/>
                <a:gd name="connsiteX2" fmla="*/ 1785342 w 1785342"/>
                <a:gd name="connsiteY2" fmla="*/ 0 h 242131"/>
                <a:gd name="connsiteX3" fmla="*/ 1656944 w 1785342"/>
                <a:gd name="connsiteY3" fmla="*/ 242131 h 242131"/>
                <a:gd name="connsiteX4" fmla="*/ 0 w 1785342"/>
                <a:gd name="connsiteY4" fmla="*/ 232606 h 242131"/>
                <a:gd name="connsiteX0" fmla="*/ 0 w 1785342"/>
                <a:gd name="connsiteY0" fmla="*/ 237368 h 246893"/>
                <a:gd name="connsiteX1" fmla="*/ 133161 w 1785342"/>
                <a:gd name="connsiteY1" fmla="*/ 0 h 246893"/>
                <a:gd name="connsiteX2" fmla="*/ 1785342 w 1785342"/>
                <a:gd name="connsiteY2" fmla="*/ 4762 h 246893"/>
                <a:gd name="connsiteX3" fmla="*/ 1656944 w 1785342"/>
                <a:gd name="connsiteY3" fmla="*/ 246893 h 246893"/>
                <a:gd name="connsiteX4" fmla="*/ 0 w 1785342"/>
                <a:gd name="connsiteY4" fmla="*/ 237368 h 246893"/>
                <a:gd name="connsiteX0" fmla="*/ 0 w 1785342"/>
                <a:gd name="connsiteY0" fmla="*/ 232606 h 242131"/>
                <a:gd name="connsiteX1" fmla="*/ 195073 w 1785342"/>
                <a:gd name="connsiteY1" fmla="*/ 138113 h 242131"/>
                <a:gd name="connsiteX2" fmla="*/ 1785342 w 1785342"/>
                <a:gd name="connsiteY2" fmla="*/ 0 h 242131"/>
                <a:gd name="connsiteX3" fmla="*/ 1656944 w 1785342"/>
                <a:gd name="connsiteY3" fmla="*/ 242131 h 242131"/>
                <a:gd name="connsiteX4" fmla="*/ 0 w 1785342"/>
                <a:gd name="connsiteY4" fmla="*/ 232606 h 242131"/>
                <a:gd name="connsiteX0" fmla="*/ 0 w 1785342"/>
                <a:gd name="connsiteY0" fmla="*/ 237368 h 246893"/>
                <a:gd name="connsiteX1" fmla="*/ 152211 w 1785342"/>
                <a:gd name="connsiteY1" fmla="*/ 0 h 246893"/>
                <a:gd name="connsiteX2" fmla="*/ 1785342 w 1785342"/>
                <a:gd name="connsiteY2" fmla="*/ 4762 h 246893"/>
                <a:gd name="connsiteX3" fmla="*/ 1656944 w 1785342"/>
                <a:gd name="connsiteY3" fmla="*/ 246893 h 246893"/>
                <a:gd name="connsiteX4" fmla="*/ 0 w 1785342"/>
                <a:gd name="connsiteY4" fmla="*/ 237368 h 24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5342" h="246893">
                  <a:moveTo>
                    <a:pt x="0" y="237368"/>
                  </a:moveTo>
                  <a:lnTo>
                    <a:pt x="152211" y="0"/>
                  </a:lnTo>
                  <a:lnTo>
                    <a:pt x="1785342" y="4762"/>
                  </a:lnTo>
                  <a:lnTo>
                    <a:pt x="1656944" y="246893"/>
                  </a:lnTo>
                  <a:lnTo>
                    <a:pt x="0" y="23736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Parallelogram 136"/>
            <p:cNvSpPr/>
            <p:nvPr/>
          </p:nvSpPr>
          <p:spPr>
            <a:xfrm rot="5400000">
              <a:off x="7997026" y="1573690"/>
              <a:ext cx="1906201" cy="139272"/>
            </a:xfrm>
            <a:custGeom>
              <a:avLst/>
              <a:gdLst>
                <a:gd name="connsiteX0" fmla="*/ 0 w 1728192"/>
                <a:gd name="connsiteY0" fmla="*/ 377397 h 377397"/>
                <a:gd name="connsiteX1" fmla="*/ 94349 w 1728192"/>
                <a:gd name="connsiteY1" fmla="*/ 0 h 377397"/>
                <a:gd name="connsiteX2" fmla="*/ 1728192 w 1728192"/>
                <a:gd name="connsiteY2" fmla="*/ 0 h 377397"/>
                <a:gd name="connsiteX3" fmla="*/ 1633843 w 1728192"/>
                <a:gd name="connsiteY3" fmla="*/ 377397 h 377397"/>
                <a:gd name="connsiteX4" fmla="*/ 0 w 1728192"/>
                <a:gd name="connsiteY4" fmla="*/ 377397 h 377397"/>
                <a:gd name="connsiteX0" fmla="*/ 0 w 1728192"/>
                <a:gd name="connsiteY0" fmla="*/ 396448 h 396448"/>
                <a:gd name="connsiteX1" fmla="*/ 122927 w 1728192"/>
                <a:gd name="connsiteY1" fmla="*/ 0 h 396448"/>
                <a:gd name="connsiteX2" fmla="*/ 1728192 w 1728192"/>
                <a:gd name="connsiteY2" fmla="*/ 19051 h 396448"/>
                <a:gd name="connsiteX3" fmla="*/ 1633843 w 1728192"/>
                <a:gd name="connsiteY3" fmla="*/ 396448 h 396448"/>
                <a:gd name="connsiteX4" fmla="*/ 0 w 1728192"/>
                <a:gd name="connsiteY4" fmla="*/ 396448 h 396448"/>
                <a:gd name="connsiteX0" fmla="*/ 0 w 1771054"/>
                <a:gd name="connsiteY0" fmla="*/ 405972 h 405972"/>
                <a:gd name="connsiteX1" fmla="*/ 122927 w 1771054"/>
                <a:gd name="connsiteY1" fmla="*/ 9524 h 405972"/>
                <a:gd name="connsiteX2" fmla="*/ 1771054 w 1771054"/>
                <a:gd name="connsiteY2" fmla="*/ 0 h 405972"/>
                <a:gd name="connsiteX3" fmla="*/ 1633843 w 1771054"/>
                <a:gd name="connsiteY3" fmla="*/ 405972 h 405972"/>
                <a:gd name="connsiteX4" fmla="*/ 0 w 1771054"/>
                <a:gd name="connsiteY4" fmla="*/ 405972 h 405972"/>
                <a:gd name="connsiteX0" fmla="*/ 0 w 2005318"/>
                <a:gd name="connsiteY0" fmla="*/ 405972 h 405972"/>
                <a:gd name="connsiteX1" fmla="*/ 122927 w 2005318"/>
                <a:gd name="connsiteY1" fmla="*/ 9524 h 405972"/>
                <a:gd name="connsiteX2" fmla="*/ 1771054 w 2005318"/>
                <a:gd name="connsiteY2" fmla="*/ 0 h 405972"/>
                <a:gd name="connsiteX3" fmla="*/ 2005318 w 2005318"/>
                <a:gd name="connsiteY3" fmla="*/ 129747 h 405972"/>
                <a:gd name="connsiteX4" fmla="*/ 0 w 2005318"/>
                <a:gd name="connsiteY4" fmla="*/ 405972 h 405972"/>
                <a:gd name="connsiteX0" fmla="*/ 486673 w 1882391"/>
                <a:gd name="connsiteY0" fmla="*/ 96409 h 129747"/>
                <a:gd name="connsiteX1" fmla="*/ 0 w 1882391"/>
                <a:gd name="connsiteY1" fmla="*/ 9524 h 129747"/>
                <a:gd name="connsiteX2" fmla="*/ 1648127 w 1882391"/>
                <a:gd name="connsiteY2" fmla="*/ 0 h 129747"/>
                <a:gd name="connsiteX3" fmla="*/ 1882391 w 1882391"/>
                <a:gd name="connsiteY3" fmla="*/ 129747 h 129747"/>
                <a:gd name="connsiteX4" fmla="*/ 486673 w 1882391"/>
                <a:gd name="connsiteY4" fmla="*/ 96409 h 129747"/>
                <a:gd name="connsiteX0" fmla="*/ 229498 w 1882391"/>
                <a:gd name="connsiteY0" fmla="*/ 139272 h 139272"/>
                <a:gd name="connsiteX1" fmla="*/ 0 w 1882391"/>
                <a:gd name="connsiteY1" fmla="*/ 9524 h 139272"/>
                <a:gd name="connsiteX2" fmla="*/ 1648127 w 1882391"/>
                <a:gd name="connsiteY2" fmla="*/ 0 h 139272"/>
                <a:gd name="connsiteX3" fmla="*/ 1882391 w 1882391"/>
                <a:gd name="connsiteY3" fmla="*/ 129747 h 139272"/>
                <a:gd name="connsiteX4" fmla="*/ 229498 w 1882391"/>
                <a:gd name="connsiteY4" fmla="*/ 139272 h 139272"/>
                <a:gd name="connsiteX0" fmla="*/ 239021 w 1891914"/>
                <a:gd name="connsiteY0" fmla="*/ 139272 h 139272"/>
                <a:gd name="connsiteX1" fmla="*/ 0 w 1891914"/>
                <a:gd name="connsiteY1" fmla="*/ 9524 h 139272"/>
                <a:gd name="connsiteX2" fmla="*/ 1657650 w 1891914"/>
                <a:gd name="connsiteY2" fmla="*/ 0 h 139272"/>
                <a:gd name="connsiteX3" fmla="*/ 1891914 w 1891914"/>
                <a:gd name="connsiteY3" fmla="*/ 129747 h 139272"/>
                <a:gd name="connsiteX4" fmla="*/ 239021 w 1891914"/>
                <a:gd name="connsiteY4" fmla="*/ 139272 h 139272"/>
                <a:gd name="connsiteX0" fmla="*/ 239021 w 1906201"/>
                <a:gd name="connsiteY0" fmla="*/ 139272 h 139272"/>
                <a:gd name="connsiteX1" fmla="*/ 0 w 1906201"/>
                <a:gd name="connsiteY1" fmla="*/ 9524 h 139272"/>
                <a:gd name="connsiteX2" fmla="*/ 1657650 w 1906201"/>
                <a:gd name="connsiteY2" fmla="*/ 0 h 139272"/>
                <a:gd name="connsiteX3" fmla="*/ 1906201 w 1906201"/>
                <a:gd name="connsiteY3" fmla="*/ 139272 h 139272"/>
                <a:gd name="connsiteX4" fmla="*/ 239021 w 1906201"/>
                <a:gd name="connsiteY4" fmla="*/ 139272 h 139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6201" h="139272">
                  <a:moveTo>
                    <a:pt x="239021" y="139272"/>
                  </a:moveTo>
                  <a:lnTo>
                    <a:pt x="0" y="9524"/>
                  </a:lnTo>
                  <a:lnTo>
                    <a:pt x="1657650" y="0"/>
                  </a:lnTo>
                  <a:lnTo>
                    <a:pt x="1906201" y="139272"/>
                  </a:lnTo>
                  <a:lnTo>
                    <a:pt x="239021" y="1392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0" name="Group 139"/>
            <p:cNvGrpSpPr>
              <a:grpSpLocks noChangeAspect="1"/>
            </p:cNvGrpSpPr>
            <p:nvPr/>
          </p:nvGrpSpPr>
          <p:grpSpPr>
            <a:xfrm>
              <a:off x="7767360" y="1474346"/>
              <a:ext cx="558782" cy="35115"/>
              <a:chOff x="611560" y="1193305"/>
              <a:chExt cx="6984776" cy="438942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157" name="Oval 156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154" name="Oval 153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53" name="Straight Connector 152"/>
              <p:cNvCxnSpPr>
                <a:endCxn id="154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/>
            <p:cNvGrpSpPr/>
            <p:nvPr/>
          </p:nvGrpSpPr>
          <p:grpSpPr>
            <a:xfrm rot="3004706">
              <a:off x="7922011" y="1846480"/>
              <a:ext cx="321985" cy="35389"/>
              <a:chOff x="1298571" y="6393029"/>
              <a:chExt cx="2555437" cy="221183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44" name="Straight Connector 143"/>
              <p:cNvCxnSpPr>
                <a:stCxn id="149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1" name="Straight Connector 160"/>
            <p:cNvCxnSpPr>
              <a:stCxn id="133" idx="1"/>
            </p:cNvCxnSpPr>
            <p:nvPr/>
          </p:nvCxnSpPr>
          <p:spPr>
            <a:xfrm>
              <a:off x="7370870" y="684297"/>
              <a:ext cx="0" cy="1664644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37" idx="2"/>
            </p:cNvCxnSpPr>
            <p:nvPr/>
          </p:nvCxnSpPr>
          <p:spPr>
            <a:xfrm flipH="1">
              <a:off x="7370870" y="2347876"/>
              <a:ext cx="1648893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endCxn id="135" idx="0"/>
            </p:cNvCxnSpPr>
            <p:nvPr/>
          </p:nvCxnSpPr>
          <p:spPr>
            <a:xfrm flipH="1">
              <a:off x="7229089" y="2348941"/>
              <a:ext cx="141781" cy="238433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Cube 206"/>
            <p:cNvSpPr/>
            <p:nvPr/>
          </p:nvSpPr>
          <p:spPr>
            <a:xfrm>
              <a:off x="7218076" y="4859803"/>
              <a:ext cx="1728192" cy="950440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9" name="Straight Connector 228"/>
            <p:cNvCxnSpPr/>
            <p:nvPr/>
          </p:nvCxnSpPr>
          <p:spPr>
            <a:xfrm>
              <a:off x="7471575" y="4859803"/>
              <a:ext cx="0" cy="72401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H="1">
              <a:off x="7471575" y="5582754"/>
              <a:ext cx="1474693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7218076" y="5583819"/>
              <a:ext cx="253500" cy="226424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/>
            <p:cNvGrpSpPr>
              <a:grpSpLocks noChangeAspect="1"/>
            </p:cNvGrpSpPr>
            <p:nvPr/>
          </p:nvGrpSpPr>
          <p:grpSpPr>
            <a:xfrm>
              <a:off x="7773723" y="5123842"/>
              <a:ext cx="558782" cy="511087"/>
              <a:chOff x="4052606" y="4371289"/>
              <a:chExt cx="2793910" cy="2555437"/>
            </a:xfrm>
          </p:grpSpPr>
          <p:grpSp>
            <p:nvGrpSpPr>
              <p:cNvPr id="209" name="Group 208"/>
              <p:cNvGrpSpPr>
                <a:grpSpLocks noChangeAspect="1"/>
              </p:cNvGrpSpPr>
              <p:nvPr/>
            </p:nvGrpSpPr>
            <p:grpSpPr>
              <a:xfrm>
                <a:off x="4052606" y="5564364"/>
                <a:ext cx="2793910" cy="175577"/>
                <a:chOff x="611560" y="1193305"/>
                <a:chExt cx="6984776" cy="438942"/>
              </a:xfrm>
            </p:grpSpPr>
            <p:grpSp>
              <p:nvGrpSpPr>
                <p:cNvPr id="220" name="Group 219"/>
                <p:cNvGrpSpPr/>
                <p:nvPr/>
              </p:nvGrpSpPr>
              <p:grpSpPr>
                <a:xfrm>
                  <a:off x="611560" y="1193305"/>
                  <a:ext cx="1296144" cy="435495"/>
                  <a:chOff x="611560" y="1193305"/>
                  <a:chExt cx="1296144" cy="435495"/>
                </a:xfrm>
              </p:grpSpPr>
              <p:sp>
                <p:nvSpPr>
                  <p:cNvPr id="226" name="Oval 225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21" name="Group 220"/>
                <p:cNvGrpSpPr/>
                <p:nvPr/>
              </p:nvGrpSpPr>
              <p:grpSpPr>
                <a:xfrm>
                  <a:off x="6300192" y="1196752"/>
                  <a:ext cx="1296144" cy="435495"/>
                  <a:chOff x="611560" y="1193305"/>
                  <a:chExt cx="1296144" cy="435495"/>
                </a:xfrm>
              </p:grpSpPr>
              <p:sp>
                <p:nvSpPr>
                  <p:cNvPr id="223" name="Oval 222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4" name="Rectangle 223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5" name="Oval 224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222" name="Straight Connector 221"/>
                <p:cNvCxnSpPr>
                  <a:endCxn id="223" idx="2"/>
                </p:cNvCxnSpPr>
                <p:nvPr/>
              </p:nvCxnSpPr>
              <p:spPr>
                <a:xfrm flipV="1">
                  <a:off x="1835696" y="1412776"/>
                  <a:ext cx="4464496" cy="3447"/>
                </a:xfrm>
                <a:prstGeom prst="line">
                  <a:avLst/>
                </a:prstGeom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 rot="3637848">
                <a:off x="4326886" y="5560535"/>
                <a:ext cx="2555437" cy="176946"/>
                <a:chOff x="1298571" y="6393029"/>
                <a:chExt cx="2555437" cy="221183"/>
              </a:xfrm>
            </p:grpSpPr>
            <p:grpSp>
              <p:nvGrpSpPr>
                <p:cNvPr id="211" name="Group 210"/>
                <p:cNvGrpSpPr/>
                <p:nvPr/>
              </p:nvGrpSpPr>
              <p:grpSpPr>
                <a:xfrm>
                  <a:off x="1298571" y="6393029"/>
                  <a:ext cx="322734" cy="219459"/>
                  <a:chOff x="611560" y="1193305"/>
                  <a:chExt cx="1296144" cy="435495"/>
                </a:xfrm>
              </p:grpSpPr>
              <p:sp>
                <p:nvSpPr>
                  <p:cNvPr id="217" name="Oval 216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3531274" y="6394753"/>
                  <a:ext cx="322734" cy="219459"/>
                  <a:chOff x="611560" y="1193305"/>
                  <a:chExt cx="1296144" cy="435495"/>
                </a:xfrm>
              </p:grpSpPr>
              <p:sp>
                <p:nvSpPr>
                  <p:cNvPr id="214" name="Oval 213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6" name="Oval 215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213" name="Straight Connector 212"/>
                <p:cNvCxnSpPr>
                  <a:stCxn id="218" idx="3"/>
                </p:cNvCxnSpPr>
                <p:nvPr/>
              </p:nvCxnSpPr>
              <p:spPr>
                <a:xfrm>
                  <a:off x="1603376" y="6503627"/>
                  <a:ext cx="1927898" cy="1724"/>
                </a:xfrm>
                <a:prstGeom prst="line">
                  <a:avLst/>
                </a:prstGeom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5" name="Cube 194"/>
            <p:cNvSpPr/>
            <p:nvPr/>
          </p:nvSpPr>
          <p:spPr>
            <a:xfrm>
              <a:off x="2503201" y="4747143"/>
              <a:ext cx="1728192" cy="950440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2756700" y="4747143"/>
              <a:ext cx="0" cy="72401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>
              <a:off x="2756700" y="5470094"/>
              <a:ext cx="1474693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H="1">
              <a:off x="2503201" y="5471159"/>
              <a:ext cx="253500" cy="226424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3015024" y="5187595"/>
              <a:ext cx="558782" cy="42687"/>
              <a:chOff x="244080" y="5252377"/>
              <a:chExt cx="2793910" cy="213434"/>
            </a:xfrm>
          </p:grpSpPr>
          <p:grpSp>
            <p:nvGrpSpPr>
              <p:cNvPr id="97" name="Group 96"/>
              <p:cNvGrpSpPr>
                <a:grpSpLocks noChangeAspect="1"/>
              </p:cNvGrpSpPr>
              <p:nvPr/>
            </p:nvGrpSpPr>
            <p:grpSpPr>
              <a:xfrm>
                <a:off x="244080" y="5284593"/>
                <a:ext cx="2793910" cy="175577"/>
                <a:chOff x="611560" y="1193305"/>
                <a:chExt cx="6984776" cy="438942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611560" y="1193305"/>
                  <a:ext cx="1296144" cy="435495"/>
                  <a:chOff x="611560" y="1193305"/>
                  <a:chExt cx="1296144" cy="435495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6300192" y="1196752"/>
                  <a:ext cx="1296144" cy="435495"/>
                  <a:chOff x="611560" y="1193305"/>
                  <a:chExt cx="1296144" cy="435495"/>
                </a:xfrm>
              </p:grpSpPr>
              <p:sp>
                <p:nvSpPr>
                  <p:cNvPr id="101" name="Oval 100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100" name="Straight Connector 99"/>
                <p:cNvCxnSpPr>
                  <a:endCxn id="101" idx="2"/>
                </p:cNvCxnSpPr>
                <p:nvPr/>
              </p:nvCxnSpPr>
              <p:spPr>
                <a:xfrm flipV="1">
                  <a:off x="1835696" y="1412776"/>
                  <a:ext cx="4464496" cy="3447"/>
                </a:xfrm>
                <a:prstGeom prst="line">
                  <a:avLst/>
                </a:prstGeom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 rot="284500">
                <a:off x="686392" y="5252377"/>
                <a:ext cx="1825108" cy="213434"/>
                <a:chOff x="1298571" y="6393029"/>
                <a:chExt cx="2555437" cy="221183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1298571" y="6393029"/>
                  <a:ext cx="322734" cy="219459"/>
                  <a:chOff x="611560" y="1193305"/>
                  <a:chExt cx="1296144" cy="435495"/>
                </a:xfrm>
              </p:grpSpPr>
              <p:sp>
                <p:nvSpPr>
                  <p:cNvPr id="61" name="Oval 60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3531274" y="6394753"/>
                  <a:ext cx="322734" cy="219459"/>
                  <a:chOff x="611560" y="1193305"/>
                  <a:chExt cx="1296144" cy="435495"/>
                </a:xfrm>
              </p:grpSpPr>
              <p:sp>
                <p:nvSpPr>
                  <p:cNvPr id="58" name="Oval 57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57" name="Straight Connector 56"/>
                <p:cNvCxnSpPr>
                  <a:stCxn id="62" idx="3"/>
                </p:cNvCxnSpPr>
                <p:nvPr/>
              </p:nvCxnSpPr>
              <p:spPr>
                <a:xfrm>
                  <a:off x="1603376" y="6503627"/>
                  <a:ext cx="1927898" cy="1724"/>
                </a:xfrm>
                <a:prstGeom prst="line">
                  <a:avLst/>
                </a:prstGeom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5" name="Oval 254"/>
            <p:cNvSpPr/>
            <p:nvPr/>
          </p:nvSpPr>
          <p:spPr>
            <a:xfrm>
              <a:off x="900121" y="1156045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alpha val="70000"/>
                    <a:lumMod val="40000"/>
                    <a:lumOff val="60000"/>
                  </a:schemeClr>
                </a:gs>
                <a:gs pos="17999">
                  <a:schemeClr val="accent6">
                    <a:alpha val="70000"/>
                    <a:lumMod val="19000"/>
                    <a:lumOff val="81000"/>
                  </a:schemeClr>
                </a:gs>
                <a:gs pos="36000">
                  <a:srgbClr val="FAC77D">
                    <a:lumMod val="98000"/>
                    <a:alpha val="70000"/>
                  </a:srgbClr>
                </a:gs>
                <a:gs pos="61000">
                  <a:schemeClr val="accent6">
                    <a:lumMod val="72000"/>
                    <a:lumOff val="28000"/>
                    <a:alpha val="70000"/>
                  </a:schemeClr>
                </a:gs>
                <a:gs pos="82001">
                  <a:srgbClr val="FBD49C">
                    <a:alpha val="70000"/>
                  </a:srgbClr>
                </a:gs>
                <a:gs pos="100000">
                  <a:schemeClr val="accent6">
                    <a:lumMod val="20000"/>
                    <a:lumOff val="80000"/>
                    <a:alpha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5262571" y="1133103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alpha val="70000"/>
                    <a:lumMod val="40000"/>
                    <a:lumOff val="60000"/>
                  </a:schemeClr>
                </a:gs>
                <a:gs pos="17999">
                  <a:schemeClr val="accent6">
                    <a:alpha val="70000"/>
                    <a:lumMod val="19000"/>
                    <a:lumOff val="81000"/>
                  </a:schemeClr>
                </a:gs>
                <a:gs pos="36000">
                  <a:srgbClr val="FAC77D">
                    <a:lumMod val="98000"/>
                    <a:alpha val="70000"/>
                  </a:srgbClr>
                </a:gs>
                <a:gs pos="61000">
                  <a:schemeClr val="accent6">
                    <a:lumMod val="72000"/>
                    <a:lumOff val="28000"/>
                    <a:alpha val="70000"/>
                  </a:schemeClr>
                </a:gs>
                <a:gs pos="82001">
                  <a:srgbClr val="FBD49C">
                    <a:alpha val="70000"/>
                  </a:srgbClr>
                </a:gs>
                <a:gs pos="100000">
                  <a:schemeClr val="accent6">
                    <a:lumMod val="20000"/>
                    <a:lumOff val="80000"/>
                    <a:alpha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1004712" y="4748078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alpha val="70000"/>
                    <a:lumMod val="40000"/>
                    <a:lumOff val="60000"/>
                  </a:schemeClr>
                </a:gs>
                <a:gs pos="17999">
                  <a:schemeClr val="accent6">
                    <a:alpha val="70000"/>
                    <a:lumMod val="19000"/>
                    <a:lumOff val="81000"/>
                  </a:schemeClr>
                </a:gs>
                <a:gs pos="36000">
                  <a:srgbClr val="FAC77D">
                    <a:lumMod val="98000"/>
                    <a:alpha val="70000"/>
                  </a:srgbClr>
                </a:gs>
                <a:gs pos="61000">
                  <a:schemeClr val="accent6">
                    <a:lumMod val="72000"/>
                    <a:lumOff val="28000"/>
                    <a:alpha val="70000"/>
                  </a:schemeClr>
                </a:gs>
                <a:gs pos="82001">
                  <a:srgbClr val="FBD49C">
                    <a:alpha val="70000"/>
                  </a:srgbClr>
                </a:gs>
                <a:gs pos="100000">
                  <a:schemeClr val="accent6">
                    <a:lumMod val="20000"/>
                    <a:lumOff val="80000"/>
                    <a:alpha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5305442" y="4754477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alpha val="70000"/>
                    <a:lumMod val="40000"/>
                    <a:lumOff val="60000"/>
                  </a:schemeClr>
                </a:gs>
                <a:gs pos="17999">
                  <a:schemeClr val="accent6">
                    <a:alpha val="70000"/>
                    <a:lumMod val="19000"/>
                    <a:lumOff val="81000"/>
                  </a:schemeClr>
                </a:gs>
                <a:gs pos="36000">
                  <a:srgbClr val="FAC77D">
                    <a:lumMod val="98000"/>
                    <a:alpha val="70000"/>
                  </a:srgbClr>
                </a:gs>
                <a:gs pos="61000">
                  <a:schemeClr val="accent6">
                    <a:lumMod val="72000"/>
                    <a:lumOff val="28000"/>
                    <a:alpha val="70000"/>
                  </a:schemeClr>
                </a:gs>
                <a:gs pos="82001">
                  <a:srgbClr val="FBD49C">
                    <a:alpha val="70000"/>
                  </a:srgbClr>
                </a:gs>
                <a:gs pos="100000">
                  <a:schemeClr val="accent6">
                    <a:lumMod val="20000"/>
                    <a:lumOff val="80000"/>
                    <a:alpha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9" name="Group 258"/>
            <p:cNvGrpSpPr>
              <a:grpSpLocks noChangeAspect="1"/>
            </p:cNvGrpSpPr>
            <p:nvPr/>
          </p:nvGrpSpPr>
          <p:grpSpPr>
            <a:xfrm>
              <a:off x="1052395" y="1307946"/>
              <a:ext cx="609852" cy="516938"/>
              <a:chOff x="133166" y="238899"/>
              <a:chExt cx="3049258" cy="2584691"/>
            </a:xfrm>
          </p:grpSpPr>
          <p:grpSp>
            <p:nvGrpSpPr>
              <p:cNvPr id="260" name="Group 259"/>
              <p:cNvGrpSpPr>
                <a:grpSpLocks noChangeAspect="1"/>
              </p:cNvGrpSpPr>
              <p:nvPr/>
            </p:nvGrpSpPr>
            <p:grpSpPr>
              <a:xfrm>
                <a:off x="133166" y="238899"/>
                <a:ext cx="2793910" cy="175577"/>
                <a:chOff x="611560" y="1193305"/>
                <a:chExt cx="6984776" cy="438942"/>
              </a:xfrm>
            </p:grpSpPr>
            <p:grpSp>
              <p:nvGrpSpPr>
                <p:cNvPr id="271" name="Group 270"/>
                <p:cNvGrpSpPr/>
                <p:nvPr/>
              </p:nvGrpSpPr>
              <p:grpSpPr>
                <a:xfrm>
                  <a:off x="611560" y="1193305"/>
                  <a:ext cx="1296144" cy="435495"/>
                  <a:chOff x="611560" y="1193305"/>
                  <a:chExt cx="1296144" cy="435495"/>
                </a:xfrm>
              </p:grpSpPr>
              <p:sp>
                <p:nvSpPr>
                  <p:cNvPr id="277" name="Oval 276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72" name="Group 271"/>
                <p:cNvGrpSpPr/>
                <p:nvPr/>
              </p:nvGrpSpPr>
              <p:grpSpPr>
                <a:xfrm>
                  <a:off x="6300192" y="1196752"/>
                  <a:ext cx="1296144" cy="435495"/>
                  <a:chOff x="611560" y="1193305"/>
                  <a:chExt cx="1296144" cy="435495"/>
                </a:xfrm>
              </p:grpSpPr>
              <p:sp>
                <p:nvSpPr>
                  <p:cNvPr id="274" name="Oval 273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Rectangle 274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6" name="Oval 275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273" name="Straight Connector 272"/>
                <p:cNvCxnSpPr>
                  <a:endCxn id="274" idx="2"/>
                </p:cNvCxnSpPr>
                <p:nvPr/>
              </p:nvCxnSpPr>
              <p:spPr>
                <a:xfrm flipV="1">
                  <a:off x="1835696" y="1412776"/>
                  <a:ext cx="4464496" cy="3447"/>
                </a:xfrm>
                <a:prstGeom prst="line">
                  <a:avLst/>
                </a:prstGeom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60"/>
              <p:cNvGrpSpPr>
                <a:grpSpLocks noChangeAspect="1"/>
              </p:cNvGrpSpPr>
              <p:nvPr/>
            </p:nvGrpSpPr>
            <p:grpSpPr>
              <a:xfrm rot="2375885">
                <a:off x="388514" y="2648013"/>
                <a:ext cx="2793910" cy="175577"/>
                <a:chOff x="611560" y="1193305"/>
                <a:chExt cx="6984776" cy="438942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611560" y="1193305"/>
                  <a:ext cx="1296144" cy="435495"/>
                  <a:chOff x="611560" y="1193305"/>
                  <a:chExt cx="1296144" cy="435495"/>
                </a:xfrm>
              </p:grpSpPr>
              <p:sp>
                <p:nvSpPr>
                  <p:cNvPr id="268" name="Oval 267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Rectangle 268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0" name="Oval 269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6300192" y="1196752"/>
                  <a:ext cx="1296144" cy="435495"/>
                  <a:chOff x="611560" y="1193305"/>
                  <a:chExt cx="1296144" cy="435495"/>
                </a:xfrm>
              </p:grpSpPr>
              <p:sp>
                <p:nvSpPr>
                  <p:cNvPr id="265" name="Oval 264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6" name="Rectangle 265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Oval 266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264" name="Straight Connector 263"/>
                <p:cNvCxnSpPr>
                  <a:endCxn id="265" idx="2"/>
                </p:cNvCxnSpPr>
                <p:nvPr/>
              </p:nvCxnSpPr>
              <p:spPr>
                <a:xfrm flipV="1">
                  <a:off x="1835696" y="1412776"/>
                  <a:ext cx="4464496" cy="3447"/>
                </a:xfrm>
                <a:prstGeom prst="line">
                  <a:avLst/>
                </a:prstGeom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Group 4"/>
            <p:cNvGrpSpPr/>
            <p:nvPr/>
          </p:nvGrpSpPr>
          <p:grpSpPr>
            <a:xfrm>
              <a:off x="5440380" y="1360929"/>
              <a:ext cx="558782" cy="550821"/>
              <a:chOff x="7919760" y="1626746"/>
              <a:chExt cx="558782" cy="550821"/>
            </a:xfrm>
          </p:grpSpPr>
          <p:grpSp>
            <p:nvGrpSpPr>
              <p:cNvPr id="280" name="Group 279"/>
              <p:cNvGrpSpPr>
                <a:grpSpLocks noChangeAspect="1"/>
              </p:cNvGrpSpPr>
              <p:nvPr/>
            </p:nvGrpSpPr>
            <p:grpSpPr>
              <a:xfrm>
                <a:off x="7919760" y="1626746"/>
                <a:ext cx="558782" cy="35115"/>
                <a:chOff x="611560" y="1193305"/>
                <a:chExt cx="6984776" cy="438942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611560" y="1193305"/>
                  <a:ext cx="1296144" cy="435495"/>
                  <a:chOff x="611560" y="1193305"/>
                  <a:chExt cx="1296144" cy="435495"/>
                </a:xfrm>
              </p:grpSpPr>
              <p:sp>
                <p:nvSpPr>
                  <p:cNvPr id="287" name="Oval 286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8" name="Rectangle 287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9" name="Oval 288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82" name="Group 281"/>
                <p:cNvGrpSpPr/>
                <p:nvPr/>
              </p:nvGrpSpPr>
              <p:grpSpPr>
                <a:xfrm>
                  <a:off x="6300192" y="1196752"/>
                  <a:ext cx="1296144" cy="435495"/>
                  <a:chOff x="611560" y="1193305"/>
                  <a:chExt cx="1296144" cy="435495"/>
                </a:xfrm>
              </p:grpSpPr>
              <p:sp>
                <p:nvSpPr>
                  <p:cNvPr id="284" name="Oval 283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5" name="Rectangle 284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6" name="Oval 285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283" name="Straight Connector 282"/>
                <p:cNvCxnSpPr>
                  <a:endCxn id="284" idx="2"/>
                </p:cNvCxnSpPr>
                <p:nvPr/>
              </p:nvCxnSpPr>
              <p:spPr>
                <a:xfrm flipV="1">
                  <a:off x="1835696" y="1412776"/>
                  <a:ext cx="4464496" cy="3447"/>
                </a:xfrm>
                <a:prstGeom prst="line">
                  <a:avLst/>
                </a:prstGeom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/>
            </p:nvGrpSpPr>
            <p:grpSpPr>
              <a:xfrm rot="3004706">
                <a:off x="8074411" y="1998880"/>
                <a:ext cx="321985" cy="35389"/>
                <a:chOff x="1298571" y="6393029"/>
                <a:chExt cx="2555437" cy="221183"/>
              </a:xfrm>
            </p:grpSpPr>
            <p:grpSp>
              <p:nvGrpSpPr>
                <p:cNvPr id="291" name="Group 290"/>
                <p:cNvGrpSpPr/>
                <p:nvPr/>
              </p:nvGrpSpPr>
              <p:grpSpPr>
                <a:xfrm>
                  <a:off x="1298571" y="6393029"/>
                  <a:ext cx="322734" cy="219459"/>
                  <a:chOff x="611560" y="1193305"/>
                  <a:chExt cx="1296144" cy="435495"/>
                </a:xfrm>
              </p:grpSpPr>
              <p:sp>
                <p:nvSpPr>
                  <p:cNvPr id="297" name="Oval 296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98" name="Rectangle 297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99" name="Oval 298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3531274" y="6394753"/>
                  <a:ext cx="322734" cy="219459"/>
                  <a:chOff x="611560" y="1193305"/>
                  <a:chExt cx="1296144" cy="435495"/>
                </a:xfrm>
              </p:grpSpPr>
              <p:sp>
                <p:nvSpPr>
                  <p:cNvPr id="294" name="Oval 293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95" name="Rectangle 294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96" name="Oval 295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293" name="Straight Connector 292"/>
                <p:cNvCxnSpPr>
                  <a:stCxn id="298" idx="3"/>
                </p:cNvCxnSpPr>
                <p:nvPr/>
              </p:nvCxnSpPr>
              <p:spPr>
                <a:xfrm>
                  <a:off x="1603376" y="6503627"/>
                  <a:ext cx="1927898" cy="1724"/>
                </a:xfrm>
                <a:prstGeom prst="line">
                  <a:avLst/>
                </a:prstGeom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0" name="Group 299"/>
            <p:cNvGrpSpPr>
              <a:grpSpLocks noChangeAspect="1"/>
            </p:cNvGrpSpPr>
            <p:nvPr/>
          </p:nvGrpSpPr>
          <p:grpSpPr>
            <a:xfrm>
              <a:off x="1197816" y="5188467"/>
              <a:ext cx="558782" cy="42687"/>
              <a:chOff x="244080" y="5252377"/>
              <a:chExt cx="2793910" cy="213434"/>
            </a:xfrm>
          </p:grpSpPr>
          <p:grpSp>
            <p:nvGrpSpPr>
              <p:cNvPr id="301" name="Group 300"/>
              <p:cNvGrpSpPr>
                <a:grpSpLocks noChangeAspect="1"/>
              </p:cNvGrpSpPr>
              <p:nvPr/>
            </p:nvGrpSpPr>
            <p:grpSpPr>
              <a:xfrm>
                <a:off x="244080" y="5284593"/>
                <a:ext cx="2793910" cy="175577"/>
                <a:chOff x="611560" y="1193305"/>
                <a:chExt cx="6984776" cy="438942"/>
              </a:xfrm>
            </p:grpSpPr>
            <p:grpSp>
              <p:nvGrpSpPr>
                <p:cNvPr id="312" name="Group 311"/>
                <p:cNvGrpSpPr/>
                <p:nvPr/>
              </p:nvGrpSpPr>
              <p:grpSpPr>
                <a:xfrm>
                  <a:off x="611560" y="1193305"/>
                  <a:ext cx="1296144" cy="435495"/>
                  <a:chOff x="611560" y="1193305"/>
                  <a:chExt cx="1296144" cy="435495"/>
                </a:xfrm>
              </p:grpSpPr>
              <p:sp>
                <p:nvSpPr>
                  <p:cNvPr id="318" name="Oval 317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9" name="Rectangle 318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0" name="Oval 319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6300192" y="1196752"/>
                  <a:ext cx="1296144" cy="435495"/>
                  <a:chOff x="611560" y="1193305"/>
                  <a:chExt cx="1296144" cy="435495"/>
                </a:xfrm>
              </p:grpSpPr>
              <p:sp>
                <p:nvSpPr>
                  <p:cNvPr id="315" name="Oval 314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6" name="Rectangle 315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7" name="Oval 316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314" name="Straight Connector 313"/>
                <p:cNvCxnSpPr>
                  <a:endCxn id="315" idx="2"/>
                </p:cNvCxnSpPr>
                <p:nvPr/>
              </p:nvCxnSpPr>
              <p:spPr>
                <a:xfrm flipV="1">
                  <a:off x="1835696" y="1412776"/>
                  <a:ext cx="4464496" cy="3447"/>
                </a:xfrm>
                <a:prstGeom prst="line">
                  <a:avLst/>
                </a:prstGeom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 rot="284500">
                <a:off x="686392" y="5252377"/>
                <a:ext cx="1825108" cy="213434"/>
                <a:chOff x="1298571" y="6393029"/>
                <a:chExt cx="2555437" cy="221183"/>
              </a:xfrm>
            </p:grpSpPr>
            <p:grpSp>
              <p:nvGrpSpPr>
                <p:cNvPr id="303" name="Group 302"/>
                <p:cNvGrpSpPr/>
                <p:nvPr/>
              </p:nvGrpSpPr>
              <p:grpSpPr>
                <a:xfrm>
                  <a:off x="1298571" y="6393029"/>
                  <a:ext cx="322734" cy="219459"/>
                  <a:chOff x="611560" y="1193305"/>
                  <a:chExt cx="1296144" cy="435495"/>
                </a:xfrm>
              </p:grpSpPr>
              <p:sp>
                <p:nvSpPr>
                  <p:cNvPr id="309" name="Oval 308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0" name="Rectangle 309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1" name="Oval 310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3531274" y="6394753"/>
                  <a:ext cx="322734" cy="219459"/>
                  <a:chOff x="611560" y="1193305"/>
                  <a:chExt cx="1296144" cy="435495"/>
                </a:xfrm>
              </p:grpSpPr>
              <p:sp>
                <p:nvSpPr>
                  <p:cNvPr id="306" name="Oval 305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8" name="Oval 307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305" name="Straight Connector 304"/>
                <p:cNvCxnSpPr>
                  <a:stCxn id="310" idx="3"/>
                </p:cNvCxnSpPr>
                <p:nvPr/>
              </p:nvCxnSpPr>
              <p:spPr>
                <a:xfrm>
                  <a:off x="1603376" y="6503627"/>
                  <a:ext cx="1927898" cy="1724"/>
                </a:xfrm>
                <a:prstGeom prst="line">
                  <a:avLst/>
                </a:prstGeom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1" name="Group 320"/>
            <p:cNvGrpSpPr>
              <a:grpSpLocks noChangeAspect="1"/>
            </p:cNvGrpSpPr>
            <p:nvPr/>
          </p:nvGrpSpPr>
          <p:grpSpPr>
            <a:xfrm>
              <a:off x="5475801" y="4968133"/>
              <a:ext cx="558782" cy="511087"/>
              <a:chOff x="4052606" y="4371289"/>
              <a:chExt cx="2793910" cy="2555437"/>
            </a:xfrm>
          </p:grpSpPr>
          <p:grpSp>
            <p:nvGrpSpPr>
              <p:cNvPr id="322" name="Group 321"/>
              <p:cNvGrpSpPr>
                <a:grpSpLocks noChangeAspect="1"/>
              </p:cNvGrpSpPr>
              <p:nvPr/>
            </p:nvGrpSpPr>
            <p:grpSpPr>
              <a:xfrm>
                <a:off x="4052606" y="5564364"/>
                <a:ext cx="2793910" cy="175577"/>
                <a:chOff x="611560" y="1193305"/>
                <a:chExt cx="6984776" cy="438942"/>
              </a:xfrm>
            </p:grpSpPr>
            <p:grpSp>
              <p:nvGrpSpPr>
                <p:cNvPr id="333" name="Group 332"/>
                <p:cNvGrpSpPr/>
                <p:nvPr/>
              </p:nvGrpSpPr>
              <p:grpSpPr>
                <a:xfrm>
                  <a:off x="611560" y="1193305"/>
                  <a:ext cx="1296144" cy="435495"/>
                  <a:chOff x="611560" y="1193305"/>
                  <a:chExt cx="1296144" cy="435495"/>
                </a:xfrm>
              </p:grpSpPr>
              <p:sp>
                <p:nvSpPr>
                  <p:cNvPr id="339" name="Oval 338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1" name="Oval 340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34" name="Group 333"/>
                <p:cNvGrpSpPr/>
                <p:nvPr/>
              </p:nvGrpSpPr>
              <p:grpSpPr>
                <a:xfrm>
                  <a:off x="6300192" y="1196752"/>
                  <a:ext cx="1296144" cy="435495"/>
                  <a:chOff x="611560" y="1193305"/>
                  <a:chExt cx="1296144" cy="435495"/>
                </a:xfrm>
              </p:grpSpPr>
              <p:sp>
                <p:nvSpPr>
                  <p:cNvPr id="336" name="Oval 335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7" name="Rectangle 336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8" name="Oval 337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335" name="Straight Connector 334"/>
                <p:cNvCxnSpPr>
                  <a:endCxn id="336" idx="2"/>
                </p:cNvCxnSpPr>
                <p:nvPr/>
              </p:nvCxnSpPr>
              <p:spPr>
                <a:xfrm flipV="1">
                  <a:off x="1835696" y="1412776"/>
                  <a:ext cx="4464496" cy="3447"/>
                </a:xfrm>
                <a:prstGeom prst="line">
                  <a:avLst/>
                </a:prstGeom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Group 322"/>
              <p:cNvGrpSpPr/>
              <p:nvPr/>
            </p:nvGrpSpPr>
            <p:grpSpPr>
              <a:xfrm rot="3637848">
                <a:off x="4326886" y="5560535"/>
                <a:ext cx="2555437" cy="176946"/>
                <a:chOff x="1298571" y="6393029"/>
                <a:chExt cx="2555437" cy="221183"/>
              </a:xfrm>
            </p:grpSpPr>
            <p:grpSp>
              <p:nvGrpSpPr>
                <p:cNvPr id="324" name="Group 323"/>
                <p:cNvGrpSpPr/>
                <p:nvPr/>
              </p:nvGrpSpPr>
              <p:grpSpPr>
                <a:xfrm>
                  <a:off x="1298571" y="6393029"/>
                  <a:ext cx="322734" cy="219459"/>
                  <a:chOff x="611560" y="1193305"/>
                  <a:chExt cx="1296144" cy="435495"/>
                </a:xfrm>
              </p:grpSpPr>
              <p:sp>
                <p:nvSpPr>
                  <p:cNvPr id="330" name="Oval 329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1" name="Rectangle 330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2" name="Oval 331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25" name="Group 324"/>
                <p:cNvGrpSpPr/>
                <p:nvPr/>
              </p:nvGrpSpPr>
              <p:grpSpPr>
                <a:xfrm>
                  <a:off x="3531274" y="6394753"/>
                  <a:ext cx="322734" cy="219459"/>
                  <a:chOff x="611560" y="1193305"/>
                  <a:chExt cx="1296144" cy="435495"/>
                </a:xfrm>
              </p:grpSpPr>
              <p:sp>
                <p:nvSpPr>
                  <p:cNvPr id="327" name="Oval 326"/>
                  <p:cNvSpPr/>
                  <p:nvPr/>
                </p:nvSpPr>
                <p:spPr>
                  <a:xfrm>
                    <a:off x="611560" y="1193305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8" name="Rectangle 327"/>
                  <p:cNvSpPr/>
                  <p:nvPr/>
                </p:nvSpPr>
                <p:spPr>
                  <a:xfrm>
                    <a:off x="683568" y="1196752"/>
                    <a:ext cx="1152128" cy="432048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9" name="Oval 328"/>
                  <p:cNvSpPr/>
                  <p:nvPr/>
                </p:nvSpPr>
                <p:spPr>
                  <a:xfrm>
                    <a:off x="1763688" y="1196752"/>
                    <a:ext cx="144016" cy="43204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326" name="Straight Connector 325"/>
                <p:cNvCxnSpPr>
                  <a:stCxn id="331" idx="3"/>
                </p:cNvCxnSpPr>
                <p:nvPr/>
              </p:nvCxnSpPr>
              <p:spPr>
                <a:xfrm>
                  <a:off x="1603376" y="6503627"/>
                  <a:ext cx="1927898" cy="1724"/>
                </a:xfrm>
                <a:prstGeom prst="line">
                  <a:avLst/>
                </a:prstGeom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93960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96"/>
          <p:cNvGrpSpPr>
            <a:grpSpLocks noChangeAspect="1"/>
          </p:cNvGrpSpPr>
          <p:nvPr/>
        </p:nvGrpSpPr>
        <p:grpSpPr>
          <a:xfrm>
            <a:off x="5640405" y="5141476"/>
            <a:ext cx="558782" cy="511087"/>
            <a:chOff x="4052606" y="4371289"/>
            <a:chExt cx="2793910" cy="2555437"/>
          </a:xfrm>
        </p:grpSpPr>
        <p:grpSp>
          <p:nvGrpSpPr>
            <p:cNvPr id="198" name="Group 197"/>
            <p:cNvGrpSpPr>
              <a:grpSpLocks noChangeAspect="1"/>
            </p:cNvGrpSpPr>
            <p:nvPr/>
          </p:nvGrpSpPr>
          <p:grpSpPr>
            <a:xfrm>
              <a:off x="4052606" y="5564364"/>
              <a:ext cx="2793910" cy="175577"/>
              <a:chOff x="611560" y="1193305"/>
              <a:chExt cx="6984776" cy="438942"/>
            </a:xfrm>
          </p:grpSpPr>
          <p:grpSp>
            <p:nvGrpSpPr>
              <p:cNvPr id="234" name="Group 233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241" name="Oval 240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8" name="Oval 247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35" name="Group 234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37" name="Straight Connector 236"/>
              <p:cNvCxnSpPr>
                <a:endCxn id="238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 rot="3637848">
              <a:off x="4326886" y="5560535"/>
              <a:ext cx="2555437" cy="176946"/>
              <a:chOff x="1298571" y="6393029"/>
              <a:chExt cx="2555437" cy="221183"/>
            </a:xfrm>
          </p:grpSpPr>
          <p:grpSp>
            <p:nvGrpSpPr>
              <p:cNvPr id="200" name="Group 199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206" name="Oval 205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3" name="Oval 232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203" name="Oval 202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5" name="Oval 204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02" name="Straight Connector 201"/>
              <p:cNvCxnSpPr>
                <a:stCxn id="232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5" name="Parallelogram 132"/>
          <p:cNvSpPr/>
          <p:nvPr/>
        </p:nvSpPr>
        <p:spPr>
          <a:xfrm>
            <a:off x="7229089" y="2350006"/>
            <a:ext cx="1785342" cy="246893"/>
          </a:xfrm>
          <a:custGeom>
            <a:avLst/>
            <a:gdLst>
              <a:gd name="connsiteX0" fmla="*/ 0 w 1728192"/>
              <a:gd name="connsiteY0" fmla="*/ 227843 h 227843"/>
              <a:gd name="connsiteX1" fmla="*/ 52199 w 1728192"/>
              <a:gd name="connsiteY1" fmla="*/ 0 h 227843"/>
              <a:gd name="connsiteX2" fmla="*/ 1728192 w 1728192"/>
              <a:gd name="connsiteY2" fmla="*/ 0 h 227843"/>
              <a:gd name="connsiteX3" fmla="*/ 1675993 w 1728192"/>
              <a:gd name="connsiteY3" fmla="*/ 227843 h 227843"/>
              <a:gd name="connsiteX4" fmla="*/ 0 w 1728192"/>
              <a:gd name="connsiteY4" fmla="*/ 227843 h 227843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75993 w 1785342"/>
              <a:gd name="connsiteY3" fmla="*/ 232606 h 232606"/>
              <a:gd name="connsiteX4" fmla="*/ 0 w 1785342"/>
              <a:gd name="connsiteY4" fmla="*/ 232606 h 232606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52181 w 1785342"/>
              <a:gd name="connsiteY3" fmla="*/ 223081 h 232606"/>
              <a:gd name="connsiteX4" fmla="*/ 0 w 1785342"/>
              <a:gd name="connsiteY4" fmla="*/ 232606 h 232606"/>
              <a:gd name="connsiteX0" fmla="*/ 0 w 1785342"/>
              <a:gd name="connsiteY0" fmla="*/ 232606 h 242131"/>
              <a:gd name="connsiteX1" fmla="*/ 52199 w 1785342"/>
              <a:gd name="connsiteY1" fmla="*/ 476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147449 w 1785342"/>
              <a:gd name="connsiteY1" fmla="*/ 14288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233174 w 1785342"/>
              <a:gd name="connsiteY1" fmla="*/ 238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3316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  <a:gd name="connsiteX0" fmla="*/ 0 w 1785342"/>
              <a:gd name="connsiteY0" fmla="*/ 232606 h 242131"/>
              <a:gd name="connsiteX1" fmla="*/ 195073 w 1785342"/>
              <a:gd name="connsiteY1" fmla="*/ 1381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5221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342" h="246893">
                <a:moveTo>
                  <a:pt x="0" y="237368"/>
                </a:moveTo>
                <a:lnTo>
                  <a:pt x="152211" y="0"/>
                </a:lnTo>
                <a:lnTo>
                  <a:pt x="1785342" y="4762"/>
                </a:lnTo>
                <a:lnTo>
                  <a:pt x="1656944" y="246893"/>
                </a:lnTo>
                <a:lnTo>
                  <a:pt x="0" y="23736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/>
          <p:cNvSpPr/>
          <p:nvPr/>
        </p:nvSpPr>
        <p:spPr>
          <a:xfrm>
            <a:off x="7358247" y="693822"/>
            <a:ext cx="1656184" cy="1656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/>
          <p:cNvSpPr/>
          <p:nvPr/>
        </p:nvSpPr>
        <p:spPr>
          <a:xfrm>
            <a:off x="7218659" y="921665"/>
            <a:ext cx="1656184" cy="1656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Parallelogram 132"/>
          <p:cNvSpPr/>
          <p:nvPr/>
        </p:nvSpPr>
        <p:spPr>
          <a:xfrm>
            <a:off x="7218659" y="684297"/>
            <a:ext cx="1785342" cy="246893"/>
          </a:xfrm>
          <a:custGeom>
            <a:avLst/>
            <a:gdLst>
              <a:gd name="connsiteX0" fmla="*/ 0 w 1728192"/>
              <a:gd name="connsiteY0" fmla="*/ 227843 h 227843"/>
              <a:gd name="connsiteX1" fmla="*/ 52199 w 1728192"/>
              <a:gd name="connsiteY1" fmla="*/ 0 h 227843"/>
              <a:gd name="connsiteX2" fmla="*/ 1728192 w 1728192"/>
              <a:gd name="connsiteY2" fmla="*/ 0 h 227843"/>
              <a:gd name="connsiteX3" fmla="*/ 1675993 w 1728192"/>
              <a:gd name="connsiteY3" fmla="*/ 227843 h 227843"/>
              <a:gd name="connsiteX4" fmla="*/ 0 w 1728192"/>
              <a:gd name="connsiteY4" fmla="*/ 227843 h 227843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75993 w 1785342"/>
              <a:gd name="connsiteY3" fmla="*/ 232606 h 232606"/>
              <a:gd name="connsiteX4" fmla="*/ 0 w 1785342"/>
              <a:gd name="connsiteY4" fmla="*/ 232606 h 232606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52181 w 1785342"/>
              <a:gd name="connsiteY3" fmla="*/ 223081 h 232606"/>
              <a:gd name="connsiteX4" fmla="*/ 0 w 1785342"/>
              <a:gd name="connsiteY4" fmla="*/ 232606 h 232606"/>
              <a:gd name="connsiteX0" fmla="*/ 0 w 1785342"/>
              <a:gd name="connsiteY0" fmla="*/ 232606 h 242131"/>
              <a:gd name="connsiteX1" fmla="*/ 52199 w 1785342"/>
              <a:gd name="connsiteY1" fmla="*/ 476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147449 w 1785342"/>
              <a:gd name="connsiteY1" fmla="*/ 14288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233174 w 1785342"/>
              <a:gd name="connsiteY1" fmla="*/ 238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3316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  <a:gd name="connsiteX0" fmla="*/ 0 w 1785342"/>
              <a:gd name="connsiteY0" fmla="*/ 232606 h 242131"/>
              <a:gd name="connsiteX1" fmla="*/ 195073 w 1785342"/>
              <a:gd name="connsiteY1" fmla="*/ 1381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5221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342" h="246893">
                <a:moveTo>
                  <a:pt x="0" y="237368"/>
                </a:moveTo>
                <a:lnTo>
                  <a:pt x="152211" y="0"/>
                </a:lnTo>
                <a:lnTo>
                  <a:pt x="1785342" y="4762"/>
                </a:lnTo>
                <a:lnTo>
                  <a:pt x="1656944" y="246893"/>
                </a:lnTo>
                <a:lnTo>
                  <a:pt x="0" y="23736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Parallelogram 136"/>
          <p:cNvSpPr/>
          <p:nvPr/>
        </p:nvSpPr>
        <p:spPr>
          <a:xfrm rot="5400000">
            <a:off x="7997026" y="1573690"/>
            <a:ext cx="1906201" cy="139272"/>
          </a:xfrm>
          <a:custGeom>
            <a:avLst/>
            <a:gdLst>
              <a:gd name="connsiteX0" fmla="*/ 0 w 1728192"/>
              <a:gd name="connsiteY0" fmla="*/ 377397 h 377397"/>
              <a:gd name="connsiteX1" fmla="*/ 94349 w 1728192"/>
              <a:gd name="connsiteY1" fmla="*/ 0 h 377397"/>
              <a:gd name="connsiteX2" fmla="*/ 1728192 w 1728192"/>
              <a:gd name="connsiteY2" fmla="*/ 0 h 377397"/>
              <a:gd name="connsiteX3" fmla="*/ 1633843 w 1728192"/>
              <a:gd name="connsiteY3" fmla="*/ 377397 h 377397"/>
              <a:gd name="connsiteX4" fmla="*/ 0 w 1728192"/>
              <a:gd name="connsiteY4" fmla="*/ 377397 h 377397"/>
              <a:gd name="connsiteX0" fmla="*/ 0 w 1728192"/>
              <a:gd name="connsiteY0" fmla="*/ 396448 h 396448"/>
              <a:gd name="connsiteX1" fmla="*/ 122927 w 1728192"/>
              <a:gd name="connsiteY1" fmla="*/ 0 h 396448"/>
              <a:gd name="connsiteX2" fmla="*/ 1728192 w 1728192"/>
              <a:gd name="connsiteY2" fmla="*/ 19051 h 396448"/>
              <a:gd name="connsiteX3" fmla="*/ 1633843 w 1728192"/>
              <a:gd name="connsiteY3" fmla="*/ 396448 h 396448"/>
              <a:gd name="connsiteX4" fmla="*/ 0 w 1728192"/>
              <a:gd name="connsiteY4" fmla="*/ 396448 h 396448"/>
              <a:gd name="connsiteX0" fmla="*/ 0 w 1771054"/>
              <a:gd name="connsiteY0" fmla="*/ 405972 h 405972"/>
              <a:gd name="connsiteX1" fmla="*/ 122927 w 1771054"/>
              <a:gd name="connsiteY1" fmla="*/ 9524 h 405972"/>
              <a:gd name="connsiteX2" fmla="*/ 1771054 w 1771054"/>
              <a:gd name="connsiteY2" fmla="*/ 0 h 405972"/>
              <a:gd name="connsiteX3" fmla="*/ 1633843 w 1771054"/>
              <a:gd name="connsiteY3" fmla="*/ 405972 h 405972"/>
              <a:gd name="connsiteX4" fmla="*/ 0 w 1771054"/>
              <a:gd name="connsiteY4" fmla="*/ 405972 h 405972"/>
              <a:gd name="connsiteX0" fmla="*/ 0 w 2005318"/>
              <a:gd name="connsiteY0" fmla="*/ 405972 h 405972"/>
              <a:gd name="connsiteX1" fmla="*/ 122927 w 2005318"/>
              <a:gd name="connsiteY1" fmla="*/ 9524 h 405972"/>
              <a:gd name="connsiteX2" fmla="*/ 1771054 w 2005318"/>
              <a:gd name="connsiteY2" fmla="*/ 0 h 405972"/>
              <a:gd name="connsiteX3" fmla="*/ 2005318 w 2005318"/>
              <a:gd name="connsiteY3" fmla="*/ 129747 h 405972"/>
              <a:gd name="connsiteX4" fmla="*/ 0 w 2005318"/>
              <a:gd name="connsiteY4" fmla="*/ 405972 h 405972"/>
              <a:gd name="connsiteX0" fmla="*/ 486673 w 1882391"/>
              <a:gd name="connsiteY0" fmla="*/ 96409 h 129747"/>
              <a:gd name="connsiteX1" fmla="*/ 0 w 1882391"/>
              <a:gd name="connsiteY1" fmla="*/ 9524 h 129747"/>
              <a:gd name="connsiteX2" fmla="*/ 1648127 w 1882391"/>
              <a:gd name="connsiteY2" fmla="*/ 0 h 129747"/>
              <a:gd name="connsiteX3" fmla="*/ 1882391 w 1882391"/>
              <a:gd name="connsiteY3" fmla="*/ 129747 h 129747"/>
              <a:gd name="connsiteX4" fmla="*/ 486673 w 1882391"/>
              <a:gd name="connsiteY4" fmla="*/ 96409 h 129747"/>
              <a:gd name="connsiteX0" fmla="*/ 229498 w 1882391"/>
              <a:gd name="connsiteY0" fmla="*/ 139272 h 139272"/>
              <a:gd name="connsiteX1" fmla="*/ 0 w 1882391"/>
              <a:gd name="connsiteY1" fmla="*/ 9524 h 139272"/>
              <a:gd name="connsiteX2" fmla="*/ 1648127 w 1882391"/>
              <a:gd name="connsiteY2" fmla="*/ 0 h 139272"/>
              <a:gd name="connsiteX3" fmla="*/ 1882391 w 1882391"/>
              <a:gd name="connsiteY3" fmla="*/ 129747 h 139272"/>
              <a:gd name="connsiteX4" fmla="*/ 229498 w 1882391"/>
              <a:gd name="connsiteY4" fmla="*/ 139272 h 139272"/>
              <a:gd name="connsiteX0" fmla="*/ 239021 w 1891914"/>
              <a:gd name="connsiteY0" fmla="*/ 139272 h 139272"/>
              <a:gd name="connsiteX1" fmla="*/ 0 w 1891914"/>
              <a:gd name="connsiteY1" fmla="*/ 9524 h 139272"/>
              <a:gd name="connsiteX2" fmla="*/ 1657650 w 1891914"/>
              <a:gd name="connsiteY2" fmla="*/ 0 h 139272"/>
              <a:gd name="connsiteX3" fmla="*/ 1891914 w 1891914"/>
              <a:gd name="connsiteY3" fmla="*/ 129747 h 139272"/>
              <a:gd name="connsiteX4" fmla="*/ 239021 w 1891914"/>
              <a:gd name="connsiteY4" fmla="*/ 139272 h 139272"/>
              <a:gd name="connsiteX0" fmla="*/ 239021 w 1906201"/>
              <a:gd name="connsiteY0" fmla="*/ 139272 h 139272"/>
              <a:gd name="connsiteX1" fmla="*/ 0 w 1906201"/>
              <a:gd name="connsiteY1" fmla="*/ 9524 h 139272"/>
              <a:gd name="connsiteX2" fmla="*/ 1657650 w 1906201"/>
              <a:gd name="connsiteY2" fmla="*/ 0 h 139272"/>
              <a:gd name="connsiteX3" fmla="*/ 1906201 w 1906201"/>
              <a:gd name="connsiteY3" fmla="*/ 139272 h 139272"/>
              <a:gd name="connsiteX4" fmla="*/ 239021 w 1906201"/>
              <a:gd name="connsiteY4" fmla="*/ 139272 h 1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6201" h="139272">
                <a:moveTo>
                  <a:pt x="239021" y="139272"/>
                </a:moveTo>
                <a:lnTo>
                  <a:pt x="0" y="9524"/>
                </a:lnTo>
                <a:lnTo>
                  <a:pt x="1657650" y="0"/>
                </a:lnTo>
                <a:lnTo>
                  <a:pt x="1906201" y="139272"/>
                </a:lnTo>
                <a:lnTo>
                  <a:pt x="239021" y="13927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0" name="Group 139"/>
          <p:cNvGrpSpPr>
            <a:grpSpLocks noChangeAspect="1"/>
          </p:cNvGrpSpPr>
          <p:nvPr/>
        </p:nvGrpSpPr>
        <p:grpSpPr>
          <a:xfrm>
            <a:off x="7767360" y="1474346"/>
            <a:ext cx="558782" cy="35115"/>
            <a:chOff x="611560" y="1193305"/>
            <a:chExt cx="6984776" cy="438942"/>
          </a:xfrm>
        </p:grpSpPr>
        <p:grpSp>
          <p:nvGrpSpPr>
            <p:cNvPr id="151" name="Group 150"/>
            <p:cNvGrpSpPr/>
            <p:nvPr/>
          </p:nvGrpSpPr>
          <p:grpSpPr>
            <a:xfrm>
              <a:off x="611560" y="1193305"/>
              <a:ext cx="1296144" cy="435495"/>
              <a:chOff x="611560" y="1193305"/>
              <a:chExt cx="1296144" cy="435495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6300192" y="1196752"/>
              <a:ext cx="1296144" cy="435495"/>
              <a:chOff x="611560" y="1193305"/>
              <a:chExt cx="1296144" cy="435495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53" name="Straight Connector 152"/>
            <p:cNvCxnSpPr>
              <a:endCxn id="154" idx="2"/>
            </p:cNvCxnSpPr>
            <p:nvPr/>
          </p:nvCxnSpPr>
          <p:spPr>
            <a:xfrm flipV="1">
              <a:off x="1835696" y="1412776"/>
              <a:ext cx="4464496" cy="3447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 rot="3004706">
            <a:off x="7922011" y="1846480"/>
            <a:ext cx="321985" cy="35389"/>
            <a:chOff x="1298571" y="6393029"/>
            <a:chExt cx="2555437" cy="221183"/>
          </a:xfrm>
        </p:grpSpPr>
        <p:grpSp>
          <p:nvGrpSpPr>
            <p:cNvPr id="142" name="Group 141"/>
            <p:cNvGrpSpPr/>
            <p:nvPr/>
          </p:nvGrpSpPr>
          <p:grpSpPr>
            <a:xfrm>
              <a:off x="1298571" y="6393029"/>
              <a:ext cx="322734" cy="219459"/>
              <a:chOff x="611560" y="1193305"/>
              <a:chExt cx="1296144" cy="435495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531274" y="6394753"/>
              <a:ext cx="322734" cy="219459"/>
              <a:chOff x="611560" y="1193305"/>
              <a:chExt cx="1296144" cy="435495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44" name="Straight Connector 143"/>
            <p:cNvCxnSpPr>
              <a:stCxn id="149" idx="3"/>
            </p:cNvCxnSpPr>
            <p:nvPr/>
          </p:nvCxnSpPr>
          <p:spPr>
            <a:xfrm>
              <a:off x="1603376" y="6503627"/>
              <a:ext cx="1927898" cy="172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Straight Connector 160"/>
          <p:cNvCxnSpPr>
            <a:stCxn id="133" idx="1"/>
          </p:cNvCxnSpPr>
          <p:nvPr/>
        </p:nvCxnSpPr>
        <p:spPr>
          <a:xfrm>
            <a:off x="7370870" y="684297"/>
            <a:ext cx="0" cy="166464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37" idx="2"/>
          </p:cNvCxnSpPr>
          <p:nvPr/>
        </p:nvCxnSpPr>
        <p:spPr>
          <a:xfrm flipH="1">
            <a:off x="7370870" y="2347876"/>
            <a:ext cx="164889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135" idx="0"/>
          </p:cNvCxnSpPr>
          <p:nvPr/>
        </p:nvCxnSpPr>
        <p:spPr>
          <a:xfrm flipH="1">
            <a:off x="7229089" y="2348941"/>
            <a:ext cx="141781" cy="23843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be 206"/>
          <p:cNvSpPr/>
          <p:nvPr/>
        </p:nvSpPr>
        <p:spPr>
          <a:xfrm>
            <a:off x="7218076" y="4859803"/>
            <a:ext cx="1728192" cy="95044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7471575" y="4859803"/>
            <a:ext cx="0" cy="72401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7471575" y="5582754"/>
            <a:ext cx="147469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7218076" y="5583819"/>
            <a:ext cx="253500" cy="22642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155275" y="4210377"/>
            <a:ext cx="871956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7229089" y="2893951"/>
            <a:ext cx="172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Vertical</a:t>
            </a:r>
            <a:endParaRPr lang="en-GB" sz="2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7182655" y="5961139"/>
            <a:ext cx="172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Horizontal</a:t>
            </a:r>
            <a:endParaRPr lang="en-GB" sz="2800" dirty="0"/>
          </a:p>
        </p:txBody>
      </p:sp>
      <p:grpSp>
        <p:nvGrpSpPr>
          <p:cNvPr id="208" name="Group 207"/>
          <p:cNvGrpSpPr>
            <a:grpSpLocks noChangeAspect="1"/>
          </p:cNvGrpSpPr>
          <p:nvPr/>
        </p:nvGrpSpPr>
        <p:grpSpPr>
          <a:xfrm>
            <a:off x="7773723" y="5123842"/>
            <a:ext cx="558782" cy="511087"/>
            <a:chOff x="4052606" y="4371289"/>
            <a:chExt cx="2793910" cy="2555437"/>
          </a:xfrm>
        </p:grpSpPr>
        <p:grpSp>
          <p:nvGrpSpPr>
            <p:cNvPr id="209" name="Group 208"/>
            <p:cNvGrpSpPr>
              <a:grpSpLocks noChangeAspect="1"/>
            </p:cNvGrpSpPr>
            <p:nvPr/>
          </p:nvGrpSpPr>
          <p:grpSpPr>
            <a:xfrm>
              <a:off x="4052606" y="5564364"/>
              <a:ext cx="2793910" cy="175577"/>
              <a:chOff x="611560" y="1193305"/>
              <a:chExt cx="6984776" cy="438942"/>
            </a:xfrm>
          </p:grpSpPr>
          <p:grpSp>
            <p:nvGrpSpPr>
              <p:cNvPr id="220" name="Group 219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226" name="Oval 225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8" name="Oval 227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21" name="Group 220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223" name="Oval 222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5" name="Oval 224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22" name="Straight Connector 221"/>
              <p:cNvCxnSpPr>
                <a:endCxn id="223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oup 209"/>
            <p:cNvGrpSpPr/>
            <p:nvPr/>
          </p:nvGrpSpPr>
          <p:grpSpPr>
            <a:xfrm rot="3637848">
              <a:off x="4326886" y="5560535"/>
              <a:ext cx="2555437" cy="176946"/>
              <a:chOff x="1298571" y="6393029"/>
              <a:chExt cx="2555437" cy="221183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217" name="Oval 216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214" name="Oval 213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6" name="Oval 215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13" name="Straight Connector 212"/>
              <p:cNvCxnSpPr>
                <a:stCxn id="218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" name="Group 170"/>
          <p:cNvGrpSpPr>
            <a:grpSpLocks noChangeAspect="1"/>
          </p:cNvGrpSpPr>
          <p:nvPr/>
        </p:nvGrpSpPr>
        <p:grpSpPr>
          <a:xfrm>
            <a:off x="1823760" y="1453939"/>
            <a:ext cx="558782" cy="35115"/>
            <a:chOff x="611560" y="1193305"/>
            <a:chExt cx="6984776" cy="438942"/>
          </a:xfrm>
        </p:grpSpPr>
        <p:grpSp>
          <p:nvGrpSpPr>
            <p:cNvPr id="172" name="Group 171"/>
            <p:cNvGrpSpPr/>
            <p:nvPr/>
          </p:nvGrpSpPr>
          <p:grpSpPr>
            <a:xfrm>
              <a:off x="611560" y="1193305"/>
              <a:ext cx="1296144" cy="435495"/>
              <a:chOff x="611560" y="1193305"/>
              <a:chExt cx="1296144" cy="435495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6300192" y="1196752"/>
              <a:ext cx="1296144" cy="435495"/>
              <a:chOff x="611560" y="1193305"/>
              <a:chExt cx="1296144" cy="435495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74" name="Straight Connector 173"/>
            <p:cNvCxnSpPr>
              <a:endCxn id="175" idx="2"/>
            </p:cNvCxnSpPr>
            <p:nvPr/>
          </p:nvCxnSpPr>
          <p:spPr>
            <a:xfrm flipV="1">
              <a:off x="1835696" y="1412776"/>
              <a:ext cx="4464496" cy="3447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 rot="3004706">
            <a:off x="1978411" y="1826073"/>
            <a:ext cx="321985" cy="35389"/>
            <a:chOff x="1298571" y="6393029"/>
            <a:chExt cx="2555437" cy="221183"/>
          </a:xfrm>
        </p:grpSpPr>
        <p:grpSp>
          <p:nvGrpSpPr>
            <p:cNvPr id="182" name="Group 181"/>
            <p:cNvGrpSpPr/>
            <p:nvPr/>
          </p:nvGrpSpPr>
          <p:grpSpPr>
            <a:xfrm>
              <a:off x="1298571" y="6393029"/>
              <a:ext cx="322734" cy="219459"/>
              <a:chOff x="611560" y="1193305"/>
              <a:chExt cx="1296144" cy="435495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531274" y="6394753"/>
              <a:ext cx="322734" cy="219459"/>
              <a:chOff x="611560" y="1193305"/>
              <a:chExt cx="1296144" cy="435495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84" name="Straight Connector 183"/>
            <p:cNvCxnSpPr>
              <a:stCxn id="190" idx="3"/>
            </p:cNvCxnSpPr>
            <p:nvPr/>
          </p:nvCxnSpPr>
          <p:spPr>
            <a:xfrm>
              <a:off x="1603376" y="6503627"/>
              <a:ext cx="1927898" cy="172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TextBox 194"/>
          <p:cNvSpPr txBox="1"/>
          <p:nvPr/>
        </p:nvSpPr>
        <p:spPr>
          <a:xfrm>
            <a:off x="1285489" y="2873544"/>
            <a:ext cx="172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Vertical</a:t>
            </a:r>
            <a:endParaRPr lang="en-GB" sz="2800" dirty="0"/>
          </a:p>
        </p:txBody>
      </p:sp>
      <p:sp>
        <p:nvSpPr>
          <p:cNvPr id="3" name="Oval 2"/>
          <p:cNvSpPr/>
          <p:nvPr/>
        </p:nvSpPr>
        <p:spPr>
          <a:xfrm>
            <a:off x="1643071" y="1186126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6">
                  <a:alpha val="70000"/>
                  <a:lumMod val="40000"/>
                  <a:lumOff val="60000"/>
                </a:schemeClr>
              </a:gs>
              <a:gs pos="17999">
                <a:schemeClr val="accent6">
                  <a:alpha val="70000"/>
                  <a:lumMod val="19000"/>
                  <a:lumOff val="81000"/>
                </a:schemeClr>
              </a:gs>
              <a:gs pos="36000">
                <a:srgbClr val="FAC77D">
                  <a:lumMod val="98000"/>
                  <a:alpha val="70000"/>
                </a:srgbClr>
              </a:gs>
              <a:gs pos="61000">
                <a:schemeClr val="accent6">
                  <a:lumMod val="72000"/>
                  <a:lumOff val="28000"/>
                  <a:alpha val="70000"/>
                </a:schemeClr>
              </a:gs>
              <a:gs pos="82001">
                <a:srgbClr val="FBD49C">
                  <a:alpha val="70000"/>
                </a:srgbClr>
              </a:gs>
              <a:gs pos="100000">
                <a:schemeClr val="accent6">
                  <a:lumMod val="20000"/>
                  <a:lumOff val="80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5462596" y="4940372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6">
                  <a:alpha val="70000"/>
                  <a:lumMod val="40000"/>
                  <a:lumOff val="60000"/>
                </a:schemeClr>
              </a:gs>
              <a:gs pos="17999">
                <a:schemeClr val="accent6">
                  <a:alpha val="70000"/>
                  <a:lumMod val="19000"/>
                  <a:lumOff val="81000"/>
                </a:schemeClr>
              </a:gs>
              <a:gs pos="36000">
                <a:srgbClr val="FAC77D">
                  <a:lumMod val="98000"/>
                  <a:alpha val="70000"/>
                </a:srgbClr>
              </a:gs>
              <a:gs pos="61000">
                <a:schemeClr val="accent6">
                  <a:lumMod val="72000"/>
                  <a:lumOff val="28000"/>
                  <a:alpha val="70000"/>
                </a:schemeClr>
              </a:gs>
              <a:gs pos="82001">
                <a:srgbClr val="FBD49C">
                  <a:alpha val="70000"/>
                </a:srgbClr>
              </a:gs>
              <a:gs pos="100000">
                <a:schemeClr val="accent6">
                  <a:lumMod val="20000"/>
                  <a:lumOff val="80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3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1709" y="560701"/>
            <a:ext cx="1819275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- Horizontal</a:t>
            </a:r>
            <a:endParaRPr lang="en-US" sz="2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271708" y="1985765"/>
            <a:ext cx="1819275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- Vertical</a:t>
            </a:r>
            <a:endParaRPr lang="en-US" sz="2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271710" y="4076786"/>
            <a:ext cx="1819275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 - Horizontal</a:t>
            </a:r>
            <a:endParaRPr lang="en-US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271711" y="5261261"/>
            <a:ext cx="1819275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 - Vertical</a:t>
            </a:r>
            <a:endParaRPr lang="en-US" sz="2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424486" y="1619010"/>
            <a:ext cx="1819275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T1w DIXON</a:t>
            </a:r>
            <a:endParaRPr 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424485" y="3181110"/>
            <a:ext cx="1819275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T2w HASTE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424488" y="4733805"/>
            <a:ext cx="1819275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T2*w FLASH</a:t>
            </a:r>
            <a:endParaRPr lang="en-US" sz="2000" dirty="0"/>
          </a:p>
        </p:txBody>
      </p:sp>
      <p:cxnSp>
        <p:nvCxnSpPr>
          <p:cNvPr id="5" name="Straight Arrow Connector 4"/>
          <p:cNvCxnSpPr>
            <a:stCxn id="2" idx="3"/>
            <a:endCxn id="107" idx="1"/>
          </p:cNvCxnSpPr>
          <p:nvPr/>
        </p:nvCxnSpPr>
        <p:spPr>
          <a:xfrm>
            <a:off x="4090984" y="760756"/>
            <a:ext cx="1333502" cy="105830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3"/>
            <a:endCxn id="107" idx="1"/>
          </p:cNvCxnSpPr>
          <p:nvPr/>
        </p:nvCxnSpPr>
        <p:spPr>
          <a:xfrm flipV="1">
            <a:off x="4090983" y="1819065"/>
            <a:ext cx="1333503" cy="36675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5" idx="3"/>
            <a:endCxn id="107" idx="1"/>
          </p:cNvCxnSpPr>
          <p:nvPr/>
        </p:nvCxnSpPr>
        <p:spPr>
          <a:xfrm flipV="1">
            <a:off x="4090985" y="1819065"/>
            <a:ext cx="1333501" cy="245777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6" idx="3"/>
            <a:endCxn id="107" idx="1"/>
          </p:cNvCxnSpPr>
          <p:nvPr/>
        </p:nvCxnSpPr>
        <p:spPr>
          <a:xfrm flipV="1">
            <a:off x="4090986" y="1819065"/>
            <a:ext cx="1333500" cy="364225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ectangle 335"/>
          <p:cNvSpPr/>
          <p:nvPr/>
        </p:nvSpPr>
        <p:spPr>
          <a:xfrm>
            <a:off x="1143005" y="1768069"/>
            <a:ext cx="745282" cy="745283"/>
          </a:xfrm>
          <a:prstGeom prst="rect">
            <a:avLst/>
          </a:prstGeom>
          <a:solidFill>
            <a:schemeClr val="accent6">
              <a:lumMod val="60000"/>
              <a:lumOff val="40000"/>
              <a:alpha val="59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Parallelogram 136"/>
          <p:cNvSpPr/>
          <p:nvPr/>
        </p:nvSpPr>
        <p:spPr>
          <a:xfrm rot="5400000">
            <a:off x="751268" y="2063099"/>
            <a:ext cx="857791" cy="62672"/>
          </a:xfrm>
          <a:custGeom>
            <a:avLst/>
            <a:gdLst>
              <a:gd name="connsiteX0" fmla="*/ 0 w 1728192"/>
              <a:gd name="connsiteY0" fmla="*/ 377397 h 377397"/>
              <a:gd name="connsiteX1" fmla="*/ 94349 w 1728192"/>
              <a:gd name="connsiteY1" fmla="*/ 0 h 377397"/>
              <a:gd name="connsiteX2" fmla="*/ 1728192 w 1728192"/>
              <a:gd name="connsiteY2" fmla="*/ 0 h 377397"/>
              <a:gd name="connsiteX3" fmla="*/ 1633843 w 1728192"/>
              <a:gd name="connsiteY3" fmla="*/ 377397 h 377397"/>
              <a:gd name="connsiteX4" fmla="*/ 0 w 1728192"/>
              <a:gd name="connsiteY4" fmla="*/ 377397 h 377397"/>
              <a:gd name="connsiteX0" fmla="*/ 0 w 1728192"/>
              <a:gd name="connsiteY0" fmla="*/ 396448 h 396448"/>
              <a:gd name="connsiteX1" fmla="*/ 122927 w 1728192"/>
              <a:gd name="connsiteY1" fmla="*/ 0 h 396448"/>
              <a:gd name="connsiteX2" fmla="*/ 1728192 w 1728192"/>
              <a:gd name="connsiteY2" fmla="*/ 19051 h 396448"/>
              <a:gd name="connsiteX3" fmla="*/ 1633843 w 1728192"/>
              <a:gd name="connsiteY3" fmla="*/ 396448 h 396448"/>
              <a:gd name="connsiteX4" fmla="*/ 0 w 1728192"/>
              <a:gd name="connsiteY4" fmla="*/ 396448 h 396448"/>
              <a:gd name="connsiteX0" fmla="*/ 0 w 1771054"/>
              <a:gd name="connsiteY0" fmla="*/ 405972 h 405972"/>
              <a:gd name="connsiteX1" fmla="*/ 122927 w 1771054"/>
              <a:gd name="connsiteY1" fmla="*/ 9524 h 405972"/>
              <a:gd name="connsiteX2" fmla="*/ 1771054 w 1771054"/>
              <a:gd name="connsiteY2" fmla="*/ 0 h 405972"/>
              <a:gd name="connsiteX3" fmla="*/ 1633843 w 1771054"/>
              <a:gd name="connsiteY3" fmla="*/ 405972 h 405972"/>
              <a:gd name="connsiteX4" fmla="*/ 0 w 1771054"/>
              <a:gd name="connsiteY4" fmla="*/ 405972 h 405972"/>
              <a:gd name="connsiteX0" fmla="*/ 0 w 2005318"/>
              <a:gd name="connsiteY0" fmla="*/ 405972 h 405972"/>
              <a:gd name="connsiteX1" fmla="*/ 122927 w 2005318"/>
              <a:gd name="connsiteY1" fmla="*/ 9524 h 405972"/>
              <a:gd name="connsiteX2" fmla="*/ 1771054 w 2005318"/>
              <a:gd name="connsiteY2" fmla="*/ 0 h 405972"/>
              <a:gd name="connsiteX3" fmla="*/ 2005318 w 2005318"/>
              <a:gd name="connsiteY3" fmla="*/ 129747 h 405972"/>
              <a:gd name="connsiteX4" fmla="*/ 0 w 2005318"/>
              <a:gd name="connsiteY4" fmla="*/ 405972 h 405972"/>
              <a:gd name="connsiteX0" fmla="*/ 486673 w 1882391"/>
              <a:gd name="connsiteY0" fmla="*/ 96409 h 129747"/>
              <a:gd name="connsiteX1" fmla="*/ 0 w 1882391"/>
              <a:gd name="connsiteY1" fmla="*/ 9524 h 129747"/>
              <a:gd name="connsiteX2" fmla="*/ 1648127 w 1882391"/>
              <a:gd name="connsiteY2" fmla="*/ 0 h 129747"/>
              <a:gd name="connsiteX3" fmla="*/ 1882391 w 1882391"/>
              <a:gd name="connsiteY3" fmla="*/ 129747 h 129747"/>
              <a:gd name="connsiteX4" fmla="*/ 486673 w 1882391"/>
              <a:gd name="connsiteY4" fmla="*/ 96409 h 129747"/>
              <a:gd name="connsiteX0" fmla="*/ 229498 w 1882391"/>
              <a:gd name="connsiteY0" fmla="*/ 139272 h 139272"/>
              <a:gd name="connsiteX1" fmla="*/ 0 w 1882391"/>
              <a:gd name="connsiteY1" fmla="*/ 9524 h 139272"/>
              <a:gd name="connsiteX2" fmla="*/ 1648127 w 1882391"/>
              <a:gd name="connsiteY2" fmla="*/ 0 h 139272"/>
              <a:gd name="connsiteX3" fmla="*/ 1882391 w 1882391"/>
              <a:gd name="connsiteY3" fmla="*/ 129747 h 139272"/>
              <a:gd name="connsiteX4" fmla="*/ 229498 w 1882391"/>
              <a:gd name="connsiteY4" fmla="*/ 139272 h 139272"/>
              <a:gd name="connsiteX0" fmla="*/ 239021 w 1891914"/>
              <a:gd name="connsiteY0" fmla="*/ 139272 h 139272"/>
              <a:gd name="connsiteX1" fmla="*/ 0 w 1891914"/>
              <a:gd name="connsiteY1" fmla="*/ 9524 h 139272"/>
              <a:gd name="connsiteX2" fmla="*/ 1657650 w 1891914"/>
              <a:gd name="connsiteY2" fmla="*/ 0 h 139272"/>
              <a:gd name="connsiteX3" fmla="*/ 1891914 w 1891914"/>
              <a:gd name="connsiteY3" fmla="*/ 129747 h 139272"/>
              <a:gd name="connsiteX4" fmla="*/ 239021 w 1891914"/>
              <a:gd name="connsiteY4" fmla="*/ 139272 h 139272"/>
              <a:gd name="connsiteX0" fmla="*/ 239021 w 1906201"/>
              <a:gd name="connsiteY0" fmla="*/ 139272 h 139272"/>
              <a:gd name="connsiteX1" fmla="*/ 0 w 1906201"/>
              <a:gd name="connsiteY1" fmla="*/ 9524 h 139272"/>
              <a:gd name="connsiteX2" fmla="*/ 1657650 w 1906201"/>
              <a:gd name="connsiteY2" fmla="*/ 0 h 139272"/>
              <a:gd name="connsiteX3" fmla="*/ 1906201 w 1906201"/>
              <a:gd name="connsiteY3" fmla="*/ 139272 h 139272"/>
              <a:gd name="connsiteX4" fmla="*/ 239021 w 1906201"/>
              <a:gd name="connsiteY4" fmla="*/ 139272 h 1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6201" h="139272">
                <a:moveTo>
                  <a:pt x="239021" y="139272"/>
                </a:moveTo>
                <a:lnTo>
                  <a:pt x="0" y="9524"/>
                </a:lnTo>
                <a:lnTo>
                  <a:pt x="1657650" y="0"/>
                </a:lnTo>
                <a:lnTo>
                  <a:pt x="1906201" y="139272"/>
                </a:lnTo>
                <a:lnTo>
                  <a:pt x="239021" y="13927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Parallelogram 132"/>
          <p:cNvSpPr/>
          <p:nvPr/>
        </p:nvSpPr>
        <p:spPr>
          <a:xfrm>
            <a:off x="1147698" y="2410822"/>
            <a:ext cx="803403" cy="111102"/>
          </a:xfrm>
          <a:custGeom>
            <a:avLst/>
            <a:gdLst>
              <a:gd name="connsiteX0" fmla="*/ 0 w 1728192"/>
              <a:gd name="connsiteY0" fmla="*/ 227843 h 227843"/>
              <a:gd name="connsiteX1" fmla="*/ 52199 w 1728192"/>
              <a:gd name="connsiteY1" fmla="*/ 0 h 227843"/>
              <a:gd name="connsiteX2" fmla="*/ 1728192 w 1728192"/>
              <a:gd name="connsiteY2" fmla="*/ 0 h 227843"/>
              <a:gd name="connsiteX3" fmla="*/ 1675993 w 1728192"/>
              <a:gd name="connsiteY3" fmla="*/ 227843 h 227843"/>
              <a:gd name="connsiteX4" fmla="*/ 0 w 1728192"/>
              <a:gd name="connsiteY4" fmla="*/ 227843 h 227843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75993 w 1785342"/>
              <a:gd name="connsiteY3" fmla="*/ 232606 h 232606"/>
              <a:gd name="connsiteX4" fmla="*/ 0 w 1785342"/>
              <a:gd name="connsiteY4" fmla="*/ 232606 h 232606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52181 w 1785342"/>
              <a:gd name="connsiteY3" fmla="*/ 223081 h 232606"/>
              <a:gd name="connsiteX4" fmla="*/ 0 w 1785342"/>
              <a:gd name="connsiteY4" fmla="*/ 232606 h 232606"/>
              <a:gd name="connsiteX0" fmla="*/ 0 w 1785342"/>
              <a:gd name="connsiteY0" fmla="*/ 232606 h 242131"/>
              <a:gd name="connsiteX1" fmla="*/ 52199 w 1785342"/>
              <a:gd name="connsiteY1" fmla="*/ 476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147449 w 1785342"/>
              <a:gd name="connsiteY1" fmla="*/ 14288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233174 w 1785342"/>
              <a:gd name="connsiteY1" fmla="*/ 238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3316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  <a:gd name="connsiteX0" fmla="*/ 0 w 1785342"/>
              <a:gd name="connsiteY0" fmla="*/ 232606 h 242131"/>
              <a:gd name="connsiteX1" fmla="*/ 195073 w 1785342"/>
              <a:gd name="connsiteY1" fmla="*/ 1381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5221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342" h="246893">
                <a:moveTo>
                  <a:pt x="0" y="237368"/>
                </a:moveTo>
                <a:lnTo>
                  <a:pt x="152211" y="0"/>
                </a:lnTo>
                <a:lnTo>
                  <a:pt x="1785342" y="4762"/>
                </a:lnTo>
                <a:lnTo>
                  <a:pt x="1656944" y="246893"/>
                </a:lnTo>
                <a:lnTo>
                  <a:pt x="0" y="23736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9" name="Rectangle 338"/>
          <p:cNvSpPr/>
          <p:nvPr/>
        </p:nvSpPr>
        <p:spPr>
          <a:xfrm>
            <a:off x="1205819" y="1665539"/>
            <a:ext cx="745282" cy="745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Parallelogram 132"/>
          <p:cNvSpPr/>
          <p:nvPr/>
        </p:nvSpPr>
        <p:spPr>
          <a:xfrm>
            <a:off x="1143005" y="1661253"/>
            <a:ext cx="803403" cy="111102"/>
          </a:xfrm>
          <a:custGeom>
            <a:avLst/>
            <a:gdLst>
              <a:gd name="connsiteX0" fmla="*/ 0 w 1728192"/>
              <a:gd name="connsiteY0" fmla="*/ 227843 h 227843"/>
              <a:gd name="connsiteX1" fmla="*/ 52199 w 1728192"/>
              <a:gd name="connsiteY1" fmla="*/ 0 h 227843"/>
              <a:gd name="connsiteX2" fmla="*/ 1728192 w 1728192"/>
              <a:gd name="connsiteY2" fmla="*/ 0 h 227843"/>
              <a:gd name="connsiteX3" fmla="*/ 1675993 w 1728192"/>
              <a:gd name="connsiteY3" fmla="*/ 227843 h 227843"/>
              <a:gd name="connsiteX4" fmla="*/ 0 w 1728192"/>
              <a:gd name="connsiteY4" fmla="*/ 227843 h 227843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75993 w 1785342"/>
              <a:gd name="connsiteY3" fmla="*/ 232606 h 232606"/>
              <a:gd name="connsiteX4" fmla="*/ 0 w 1785342"/>
              <a:gd name="connsiteY4" fmla="*/ 232606 h 232606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52181 w 1785342"/>
              <a:gd name="connsiteY3" fmla="*/ 223081 h 232606"/>
              <a:gd name="connsiteX4" fmla="*/ 0 w 1785342"/>
              <a:gd name="connsiteY4" fmla="*/ 232606 h 232606"/>
              <a:gd name="connsiteX0" fmla="*/ 0 w 1785342"/>
              <a:gd name="connsiteY0" fmla="*/ 232606 h 242131"/>
              <a:gd name="connsiteX1" fmla="*/ 52199 w 1785342"/>
              <a:gd name="connsiteY1" fmla="*/ 476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147449 w 1785342"/>
              <a:gd name="connsiteY1" fmla="*/ 14288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233174 w 1785342"/>
              <a:gd name="connsiteY1" fmla="*/ 238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3316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  <a:gd name="connsiteX0" fmla="*/ 0 w 1785342"/>
              <a:gd name="connsiteY0" fmla="*/ 232606 h 242131"/>
              <a:gd name="connsiteX1" fmla="*/ 195073 w 1785342"/>
              <a:gd name="connsiteY1" fmla="*/ 1381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5221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342" h="246893">
                <a:moveTo>
                  <a:pt x="0" y="237368"/>
                </a:moveTo>
                <a:lnTo>
                  <a:pt x="152211" y="0"/>
                </a:lnTo>
                <a:lnTo>
                  <a:pt x="1785342" y="4762"/>
                </a:lnTo>
                <a:lnTo>
                  <a:pt x="1656944" y="246893"/>
                </a:lnTo>
                <a:lnTo>
                  <a:pt x="0" y="23736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Parallelogram 136"/>
          <p:cNvSpPr/>
          <p:nvPr/>
        </p:nvSpPr>
        <p:spPr>
          <a:xfrm rot="5400000">
            <a:off x="1493269" y="2061480"/>
            <a:ext cx="857791" cy="62672"/>
          </a:xfrm>
          <a:custGeom>
            <a:avLst/>
            <a:gdLst>
              <a:gd name="connsiteX0" fmla="*/ 0 w 1728192"/>
              <a:gd name="connsiteY0" fmla="*/ 377397 h 377397"/>
              <a:gd name="connsiteX1" fmla="*/ 94349 w 1728192"/>
              <a:gd name="connsiteY1" fmla="*/ 0 h 377397"/>
              <a:gd name="connsiteX2" fmla="*/ 1728192 w 1728192"/>
              <a:gd name="connsiteY2" fmla="*/ 0 h 377397"/>
              <a:gd name="connsiteX3" fmla="*/ 1633843 w 1728192"/>
              <a:gd name="connsiteY3" fmla="*/ 377397 h 377397"/>
              <a:gd name="connsiteX4" fmla="*/ 0 w 1728192"/>
              <a:gd name="connsiteY4" fmla="*/ 377397 h 377397"/>
              <a:gd name="connsiteX0" fmla="*/ 0 w 1728192"/>
              <a:gd name="connsiteY0" fmla="*/ 396448 h 396448"/>
              <a:gd name="connsiteX1" fmla="*/ 122927 w 1728192"/>
              <a:gd name="connsiteY1" fmla="*/ 0 h 396448"/>
              <a:gd name="connsiteX2" fmla="*/ 1728192 w 1728192"/>
              <a:gd name="connsiteY2" fmla="*/ 19051 h 396448"/>
              <a:gd name="connsiteX3" fmla="*/ 1633843 w 1728192"/>
              <a:gd name="connsiteY3" fmla="*/ 396448 h 396448"/>
              <a:gd name="connsiteX4" fmla="*/ 0 w 1728192"/>
              <a:gd name="connsiteY4" fmla="*/ 396448 h 396448"/>
              <a:gd name="connsiteX0" fmla="*/ 0 w 1771054"/>
              <a:gd name="connsiteY0" fmla="*/ 405972 h 405972"/>
              <a:gd name="connsiteX1" fmla="*/ 122927 w 1771054"/>
              <a:gd name="connsiteY1" fmla="*/ 9524 h 405972"/>
              <a:gd name="connsiteX2" fmla="*/ 1771054 w 1771054"/>
              <a:gd name="connsiteY2" fmla="*/ 0 h 405972"/>
              <a:gd name="connsiteX3" fmla="*/ 1633843 w 1771054"/>
              <a:gd name="connsiteY3" fmla="*/ 405972 h 405972"/>
              <a:gd name="connsiteX4" fmla="*/ 0 w 1771054"/>
              <a:gd name="connsiteY4" fmla="*/ 405972 h 405972"/>
              <a:gd name="connsiteX0" fmla="*/ 0 w 2005318"/>
              <a:gd name="connsiteY0" fmla="*/ 405972 h 405972"/>
              <a:gd name="connsiteX1" fmla="*/ 122927 w 2005318"/>
              <a:gd name="connsiteY1" fmla="*/ 9524 h 405972"/>
              <a:gd name="connsiteX2" fmla="*/ 1771054 w 2005318"/>
              <a:gd name="connsiteY2" fmla="*/ 0 h 405972"/>
              <a:gd name="connsiteX3" fmla="*/ 2005318 w 2005318"/>
              <a:gd name="connsiteY3" fmla="*/ 129747 h 405972"/>
              <a:gd name="connsiteX4" fmla="*/ 0 w 2005318"/>
              <a:gd name="connsiteY4" fmla="*/ 405972 h 405972"/>
              <a:gd name="connsiteX0" fmla="*/ 486673 w 1882391"/>
              <a:gd name="connsiteY0" fmla="*/ 96409 h 129747"/>
              <a:gd name="connsiteX1" fmla="*/ 0 w 1882391"/>
              <a:gd name="connsiteY1" fmla="*/ 9524 h 129747"/>
              <a:gd name="connsiteX2" fmla="*/ 1648127 w 1882391"/>
              <a:gd name="connsiteY2" fmla="*/ 0 h 129747"/>
              <a:gd name="connsiteX3" fmla="*/ 1882391 w 1882391"/>
              <a:gd name="connsiteY3" fmla="*/ 129747 h 129747"/>
              <a:gd name="connsiteX4" fmla="*/ 486673 w 1882391"/>
              <a:gd name="connsiteY4" fmla="*/ 96409 h 129747"/>
              <a:gd name="connsiteX0" fmla="*/ 229498 w 1882391"/>
              <a:gd name="connsiteY0" fmla="*/ 139272 h 139272"/>
              <a:gd name="connsiteX1" fmla="*/ 0 w 1882391"/>
              <a:gd name="connsiteY1" fmla="*/ 9524 h 139272"/>
              <a:gd name="connsiteX2" fmla="*/ 1648127 w 1882391"/>
              <a:gd name="connsiteY2" fmla="*/ 0 h 139272"/>
              <a:gd name="connsiteX3" fmla="*/ 1882391 w 1882391"/>
              <a:gd name="connsiteY3" fmla="*/ 129747 h 139272"/>
              <a:gd name="connsiteX4" fmla="*/ 229498 w 1882391"/>
              <a:gd name="connsiteY4" fmla="*/ 139272 h 139272"/>
              <a:gd name="connsiteX0" fmla="*/ 239021 w 1891914"/>
              <a:gd name="connsiteY0" fmla="*/ 139272 h 139272"/>
              <a:gd name="connsiteX1" fmla="*/ 0 w 1891914"/>
              <a:gd name="connsiteY1" fmla="*/ 9524 h 139272"/>
              <a:gd name="connsiteX2" fmla="*/ 1657650 w 1891914"/>
              <a:gd name="connsiteY2" fmla="*/ 0 h 139272"/>
              <a:gd name="connsiteX3" fmla="*/ 1891914 w 1891914"/>
              <a:gd name="connsiteY3" fmla="*/ 129747 h 139272"/>
              <a:gd name="connsiteX4" fmla="*/ 239021 w 1891914"/>
              <a:gd name="connsiteY4" fmla="*/ 139272 h 139272"/>
              <a:gd name="connsiteX0" fmla="*/ 239021 w 1906201"/>
              <a:gd name="connsiteY0" fmla="*/ 139272 h 139272"/>
              <a:gd name="connsiteX1" fmla="*/ 0 w 1906201"/>
              <a:gd name="connsiteY1" fmla="*/ 9524 h 139272"/>
              <a:gd name="connsiteX2" fmla="*/ 1657650 w 1906201"/>
              <a:gd name="connsiteY2" fmla="*/ 0 h 139272"/>
              <a:gd name="connsiteX3" fmla="*/ 1906201 w 1906201"/>
              <a:gd name="connsiteY3" fmla="*/ 139272 h 139272"/>
              <a:gd name="connsiteX4" fmla="*/ 239021 w 1906201"/>
              <a:gd name="connsiteY4" fmla="*/ 139272 h 1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6201" h="139272">
                <a:moveTo>
                  <a:pt x="239021" y="139272"/>
                </a:moveTo>
                <a:lnTo>
                  <a:pt x="0" y="9524"/>
                </a:lnTo>
                <a:lnTo>
                  <a:pt x="1657650" y="0"/>
                </a:lnTo>
                <a:lnTo>
                  <a:pt x="1906201" y="139272"/>
                </a:lnTo>
                <a:lnTo>
                  <a:pt x="239021" y="13927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2" name="Straight Connector 341"/>
          <p:cNvCxnSpPr>
            <a:stCxn id="340" idx="1"/>
          </p:cNvCxnSpPr>
          <p:nvPr/>
        </p:nvCxnSpPr>
        <p:spPr>
          <a:xfrm>
            <a:off x="1211499" y="1661253"/>
            <a:ext cx="0" cy="74909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341" idx="2"/>
          </p:cNvCxnSpPr>
          <p:nvPr/>
        </p:nvCxnSpPr>
        <p:spPr>
          <a:xfrm flipH="1">
            <a:off x="1211499" y="2409864"/>
            <a:ext cx="74200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endCxn id="338" idx="0"/>
          </p:cNvCxnSpPr>
          <p:nvPr/>
        </p:nvCxnSpPr>
        <p:spPr>
          <a:xfrm flipH="1">
            <a:off x="1147698" y="2410343"/>
            <a:ext cx="63801" cy="10729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Parallelogram 132"/>
          <p:cNvSpPr/>
          <p:nvPr/>
        </p:nvSpPr>
        <p:spPr>
          <a:xfrm>
            <a:off x="1162277" y="5776668"/>
            <a:ext cx="803403" cy="111102"/>
          </a:xfrm>
          <a:custGeom>
            <a:avLst/>
            <a:gdLst>
              <a:gd name="connsiteX0" fmla="*/ 0 w 1728192"/>
              <a:gd name="connsiteY0" fmla="*/ 227843 h 227843"/>
              <a:gd name="connsiteX1" fmla="*/ 52199 w 1728192"/>
              <a:gd name="connsiteY1" fmla="*/ 0 h 227843"/>
              <a:gd name="connsiteX2" fmla="*/ 1728192 w 1728192"/>
              <a:gd name="connsiteY2" fmla="*/ 0 h 227843"/>
              <a:gd name="connsiteX3" fmla="*/ 1675993 w 1728192"/>
              <a:gd name="connsiteY3" fmla="*/ 227843 h 227843"/>
              <a:gd name="connsiteX4" fmla="*/ 0 w 1728192"/>
              <a:gd name="connsiteY4" fmla="*/ 227843 h 227843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75993 w 1785342"/>
              <a:gd name="connsiteY3" fmla="*/ 232606 h 232606"/>
              <a:gd name="connsiteX4" fmla="*/ 0 w 1785342"/>
              <a:gd name="connsiteY4" fmla="*/ 232606 h 232606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52181 w 1785342"/>
              <a:gd name="connsiteY3" fmla="*/ 223081 h 232606"/>
              <a:gd name="connsiteX4" fmla="*/ 0 w 1785342"/>
              <a:gd name="connsiteY4" fmla="*/ 232606 h 232606"/>
              <a:gd name="connsiteX0" fmla="*/ 0 w 1785342"/>
              <a:gd name="connsiteY0" fmla="*/ 232606 h 242131"/>
              <a:gd name="connsiteX1" fmla="*/ 52199 w 1785342"/>
              <a:gd name="connsiteY1" fmla="*/ 476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147449 w 1785342"/>
              <a:gd name="connsiteY1" fmla="*/ 14288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233174 w 1785342"/>
              <a:gd name="connsiteY1" fmla="*/ 238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3316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  <a:gd name="connsiteX0" fmla="*/ 0 w 1785342"/>
              <a:gd name="connsiteY0" fmla="*/ 232606 h 242131"/>
              <a:gd name="connsiteX1" fmla="*/ 195073 w 1785342"/>
              <a:gd name="connsiteY1" fmla="*/ 1381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5221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342" h="246893">
                <a:moveTo>
                  <a:pt x="0" y="237368"/>
                </a:moveTo>
                <a:lnTo>
                  <a:pt x="152211" y="0"/>
                </a:lnTo>
                <a:lnTo>
                  <a:pt x="1785342" y="4762"/>
                </a:lnTo>
                <a:lnTo>
                  <a:pt x="1656944" y="246893"/>
                </a:lnTo>
                <a:lnTo>
                  <a:pt x="0" y="23736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Rectangle 345"/>
          <p:cNvSpPr/>
          <p:nvPr/>
        </p:nvSpPr>
        <p:spPr>
          <a:xfrm>
            <a:off x="1220398" y="5031385"/>
            <a:ext cx="745282" cy="745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7" name="Group 346"/>
          <p:cNvGrpSpPr>
            <a:grpSpLocks noChangeAspect="1"/>
          </p:cNvGrpSpPr>
          <p:nvPr/>
        </p:nvGrpSpPr>
        <p:grpSpPr>
          <a:xfrm>
            <a:off x="1379996" y="1993655"/>
            <a:ext cx="274433" cy="232622"/>
            <a:chOff x="133166" y="238899"/>
            <a:chExt cx="3049258" cy="2584691"/>
          </a:xfrm>
        </p:grpSpPr>
        <p:grpSp>
          <p:nvGrpSpPr>
            <p:cNvPr id="512" name="Group 511"/>
            <p:cNvGrpSpPr>
              <a:grpSpLocks noChangeAspect="1"/>
            </p:cNvGrpSpPr>
            <p:nvPr/>
          </p:nvGrpSpPr>
          <p:grpSpPr>
            <a:xfrm>
              <a:off x="133166" y="238899"/>
              <a:ext cx="2793910" cy="175577"/>
              <a:chOff x="611560" y="1193305"/>
              <a:chExt cx="6984776" cy="438942"/>
            </a:xfrm>
          </p:grpSpPr>
          <p:grpSp>
            <p:nvGrpSpPr>
              <p:cNvPr id="523" name="Group 522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529" name="Oval 528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0" name="Rectangle 529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1" name="Oval 530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24" name="Group 523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526" name="Oval 525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7" name="Rectangle 526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8" name="Oval 527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525" name="Straight Connector 524"/>
              <p:cNvCxnSpPr>
                <a:endCxn id="526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3" name="Group 512"/>
            <p:cNvGrpSpPr>
              <a:grpSpLocks noChangeAspect="1"/>
            </p:cNvGrpSpPr>
            <p:nvPr/>
          </p:nvGrpSpPr>
          <p:grpSpPr>
            <a:xfrm rot="2375885">
              <a:off x="388514" y="2648013"/>
              <a:ext cx="2793910" cy="175577"/>
              <a:chOff x="611560" y="1193305"/>
              <a:chExt cx="6984776" cy="438942"/>
            </a:xfrm>
          </p:grpSpPr>
          <p:grpSp>
            <p:nvGrpSpPr>
              <p:cNvPr id="514" name="Group 513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520" name="Oval 519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1" name="Rectangle 520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2" name="Oval 521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15" name="Group 514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517" name="Oval 516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8" name="Rectangle 517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9" name="Oval 518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516" name="Straight Connector 515"/>
              <p:cNvCxnSpPr>
                <a:endCxn id="517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8" name="Rectangle 347"/>
          <p:cNvSpPr/>
          <p:nvPr/>
        </p:nvSpPr>
        <p:spPr>
          <a:xfrm>
            <a:off x="1157583" y="5133915"/>
            <a:ext cx="745282" cy="745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9" name="Parallelogram 132"/>
          <p:cNvSpPr/>
          <p:nvPr/>
        </p:nvSpPr>
        <p:spPr>
          <a:xfrm>
            <a:off x="1157583" y="5027099"/>
            <a:ext cx="803403" cy="111102"/>
          </a:xfrm>
          <a:custGeom>
            <a:avLst/>
            <a:gdLst>
              <a:gd name="connsiteX0" fmla="*/ 0 w 1728192"/>
              <a:gd name="connsiteY0" fmla="*/ 227843 h 227843"/>
              <a:gd name="connsiteX1" fmla="*/ 52199 w 1728192"/>
              <a:gd name="connsiteY1" fmla="*/ 0 h 227843"/>
              <a:gd name="connsiteX2" fmla="*/ 1728192 w 1728192"/>
              <a:gd name="connsiteY2" fmla="*/ 0 h 227843"/>
              <a:gd name="connsiteX3" fmla="*/ 1675993 w 1728192"/>
              <a:gd name="connsiteY3" fmla="*/ 227843 h 227843"/>
              <a:gd name="connsiteX4" fmla="*/ 0 w 1728192"/>
              <a:gd name="connsiteY4" fmla="*/ 227843 h 227843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75993 w 1785342"/>
              <a:gd name="connsiteY3" fmla="*/ 232606 h 232606"/>
              <a:gd name="connsiteX4" fmla="*/ 0 w 1785342"/>
              <a:gd name="connsiteY4" fmla="*/ 232606 h 232606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52181 w 1785342"/>
              <a:gd name="connsiteY3" fmla="*/ 223081 h 232606"/>
              <a:gd name="connsiteX4" fmla="*/ 0 w 1785342"/>
              <a:gd name="connsiteY4" fmla="*/ 232606 h 232606"/>
              <a:gd name="connsiteX0" fmla="*/ 0 w 1785342"/>
              <a:gd name="connsiteY0" fmla="*/ 232606 h 242131"/>
              <a:gd name="connsiteX1" fmla="*/ 52199 w 1785342"/>
              <a:gd name="connsiteY1" fmla="*/ 476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147449 w 1785342"/>
              <a:gd name="connsiteY1" fmla="*/ 14288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233174 w 1785342"/>
              <a:gd name="connsiteY1" fmla="*/ 238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3316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  <a:gd name="connsiteX0" fmla="*/ 0 w 1785342"/>
              <a:gd name="connsiteY0" fmla="*/ 232606 h 242131"/>
              <a:gd name="connsiteX1" fmla="*/ 195073 w 1785342"/>
              <a:gd name="connsiteY1" fmla="*/ 1381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5221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342" h="246893">
                <a:moveTo>
                  <a:pt x="0" y="237368"/>
                </a:moveTo>
                <a:lnTo>
                  <a:pt x="152211" y="0"/>
                </a:lnTo>
                <a:lnTo>
                  <a:pt x="1785342" y="4762"/>
                </a:lnTo>
                <a:lnTo>
                  <a:pt x="1656944" y="246893"/>
                </a:lnTo>
                <a:lnTo>
                  <a:pt x="0" y="23736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0" name="Parallelogram 136"/>
          <p:cNvSpPr/>
          <p:nvPr/>
        </p:nvSpPr>
        <p:spPr>
          <a:xfrm rot="5400000">
            <a:off x="1507847" y="5427326"/>
            <a:ext cx="857791" cy="62672"/>
          </a:xfrm>
          <a:custGeom>
            <a:avLst/>
            <a:gdLst>
              <a:gd name="connsiteX0" fmla="*/ 0 w 1728192"/>
              <a:gd name="connsiteY0" fmla="*/ 377397 h 377397"/>
              <a:gd name="connsiteX1" fmla="*/ 94349 w 1728192"/>
              <a:gd name="connsiteY1" fmla="*/ 0 h 377397"/>
              <a:gd name="connsiteX2" fmla="*/ 1728192 w 1728192"/>
              <a:gd name="connsiteY2" fmla="*/ 0 h 377397"/>
              <a:gd name="connsiteX3" fmla="*/ 1633843 w 1728192"/>
              <a:gd name="connsiteY3" fmla="*/ 377397 h 377397"/>
              <a:gd name="connsiteX4" fmla="*/ 0 w 1728192"/>
              <a:gd name="connsiteY4" fmla="*/ 377397 h 377397"/>
              <a:gd name="connsiteX0" fmla="*/ 0 w 1728192"/>
              <a:gd name="connsiteY0" fmla="*/ 396448 h 396448"/>
              <a:gd name="connsiteX1" fmla="*/ 122927 w 1728192"/>
              <a:gd name="connsiteY1" fmla="*/ 0 h 396448"/>
              <a:gd name="connsiteX2" fmla="*/ 1728192 w 1728192"/>
              <a:gd name="connsiteY2" fmla="*/ 19051 h 396448"/>
              <a:gd name="connsiteX3" fmla="*/ 1633843 w 1728192"/>
              <a:gd name="connsiteY3" fmla="*/ 396448 h 396448"/>
              <a:gd name="connsiteX4" fmla="*/ 0 w 1728192"/>
              <a:gd name="connsiteY4" fmla="*/ 396448 h 396448"/>
              <a:gd name="connsiteX0" fmla="*/ 0 w 1771054"/>
              <a:gd name="connsiteY0" fmla="*/ 405972 h 405972"/>
              <a:gd name="connsiteX1" fmla="*/ 122927 w 1771054"/>
              <a:gd name="connsiteY1" fmla="*/ 9524 h 405972"/>
              <a:gd name="connsiteX2" fmla="*/ 1771054 w 1771054"/>
              <a:gd name="connsiteY2" fmla="*/ 0 h 405972"/>
              <a:gd name="connsiteX3" fmla="*/ 1633843 w 1771054"/>
              <a:gd name="connsiteY3" fmla="*/ 405972 h 405972"/>
              <a:gd name="connsiteX4" fmla="*/ 0 w 1771054"/>
              <a:gd name="connsiteY4" fmla="*/ 405972 h 405972"/>
              <a:gd name="connsiteX0" fmla="*/ 0 w 2005318"/>
              <a:gd name="connsiteY0" fmla="*/ 405972 h 405972"/>
              <a:gd name="connsiteX1" fmla="*/ 122927 w 2005318"/>
              <a:gd name="connsiteY1" fmla="*/ 9524 h 405972"/>
              <a:gd name="connsiteX2" fmla="*/ 1771054 w 2005318"/>
              <a:gd name="connsiteY2" fmla="*/ 0 h 405972"/>
              <a:gd name="connsiteX3" fmla="*/ 2005318 w 2005318"/>
              <a:gd name="connsiteY3" fmla="*/ 129747 h 405972"/>
              <a:gd name="connsiteX4" fmla="*/ 0 w 2005318"/>
              <a:gd name="connsiteY4" fmla="*/ 405972 h 405972"/>
              <a:gd name="connsiteX0" fmla="*/ 486673 w 1882391"/>
              <a:gd name="connsiteY0" fmla="*/ 96409 h 129747"/>
              <a:gd name="connsiteX1" fmla="*/ 0 w 1882391"/>
              <a:gd name="connsiteY1" fmla="*/ 9524 h 129747"/>
              <a:gd name="connsiteX2" fmla="*/ 1648127 w 1882391"/>
              <a:gd name="connsiteY2" fmla="*/ 0 h 129747"/>
              <a:gd name="connsiteX3" fmla="*/ 1882391 w 1882391"/>
              <a:gd name="connsiteY3" fmla="*/ 129747 h 129747"/>
              <a:gd name="connsiteX4" fmla="*/ 486673 w 1882391"/>
              <a:gd name="connsiteY4" fmla="*/ 96409 h 129747"/>
              <a:gd name="connsiteX0" fmla="*/ 229498 w 1882391"/>
              <a:gd name="connsiteY0" fmla="*/ 139272 h 139272"/>
              <a:gd name="connsiteX1" fmla="*/ 0 w 1882391"/>
              <a:gd name="connsiteY1" fmla="*/ 9524 h 139272"/>
              <a:gd name="connsiteX2" fmla="*/ 1648127 w 1882391"/>
              <a:gd name="connsiteY2" fmla="*/ 0 h 139272"/>
              <a:gd name="connsiteX3" fmla="*/ 1882391 w 1882391"/>
              <a:gd name="connsiteY3" fmla="*/ 129747 h 139272"/>
              <a:gd name="connsiteX4" fmla="*/ 229498 w 1882391"/>
              <a:gd name="connsiteY4" fmla="*/ 139272 h 139272"/>
              <a:gd name="connsiteX0" fmla="*/ 239021 w 1891914"/>
              <a:gd name="connsiteY0" fmla="*/ 139272 h 139272"/>
              <a:gd name="connsiteX1" fmla="*/ 0 w 1891914"/>
              <a:gd name="connsiteY1" fmla="*/ 9524 h 139272"/>
              <a:gd name="connsiteX2" fmla="*/ 1657650 w 1891914"/>
              <a:gd name="connsiteY2" fmla="*/ 0 h 139272"/>
              <a:gd name="connsiteX3" fmla="*/ 1891914 w 1891914"/>
              <a:gd name="connsiteY3" fmla="*/ 129747 h 139272"/>
              <a:gd name="connsiteX4" fmla="*/ 239021 w 1891914"/>
              <a:gd name="connsiteY4" fmla="*/ 139272 h 139272"/>
              <a:gd name="connsiteX0" fmla="*/ 239021 w 1906201"/>
              <a:gd name="connsiteY0" fmla="*/ 139272 h 139272"/>
              <a:gd name="connsiteX1" fmla="*/ 0 w 1906201"/>
              <a:gd name="connsiteY1" fmla="*/ 9524 h 139272"/>
              <a:gd name="connsiteX2" fmla="*/ 1657650 w 1906201"/>
              <a:gd name="connsiteY2" fmla="*/ 0 h 139272"/>
              <a:gd name="connsiteX3" fmla="*/ 1906201 w 1906201"/>
              <a:gd name="connsiteY3" fmla="*/ 139272 h 139272"/>
              <a:gd name="connsiteX4" fmla="*/ 239021 w 1906201"/>
              <a:gd name="connsiteY4" fmla="*/ 139272 h 1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6201" h="139272">
                <a:moveTo>
                  <a:pt x="239021" y="139272"/>
                </a:moveTo>
                <a:lnTo>
                  <a:pt x="0" y="9524"/>
                </a:lnTo>
                <a:lnTo>
                  <a:pt x="1657650" y="0"/>
                </a:lnTo>
                <a:lnTo>
                  <a:pt x="1906201" y="139272"/>
                </a:lnTo>
                <a:lnTo>
                  <a:pt x="239021" y="13927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51" name="Group 350"/>
          <p:cNvGrpSpPr>
            <a:grpSpLocks noChangeAspect="1"/>
          </p:cNvGrpSpPr>
          <p:nvPr/>
        </p:nvGrpSpPr>
        <p:grpSpPr>
          <a:xfrm>
            <a:off x="1404498" y="5382621"/>
            <a:ext cx="251452" cy="15802"/>
            <a:chOff x="611560" y="1193305"/>
            <a:chExt cx="6984776" cy="438942"/>
          </a:xfrm>
        </p:grpSpPr>
        <p:grpSp>
          <p:nvGrpSpPr>
            <p:cNvPr id="503" name="Group 502"/>
            <p:cNvGrpSpPr/>
            <p:nvPr/>
          </p:nvGrpSpPr>
          <p:grpSpPr>
            <a:xfrm>
              <a:off x="611560" y="1193305"/>
              <a:ext cx="1296144" cy="435495"/>
              <a:chOff x="611560" y="1193305"/>
              <a:chExt cx="1296144" cy="435495"/>
            </a:xfrm>
          </p:grpSpPr>
          <p:sp>
            <p:nvSpPr>
              <p:cNvPr id="509" name="Oval 508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1" name="Oval 510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6300192" y="1196752"/>
              <a:ext cx="1296144" cy="435495"/>
              <a:chOff x="611560" y="1193305"/>
              <a:chExt cx="1296144" cy="435495"/>
            </a:xfrm>
          </p:grpSpPr>
          <p:sp>
            <p:nvSpPr>
              <p:cNvPr id="506" name="Oval 505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5" name="Straight Connector 504"/>
            <p:cNvCxnSpPr>
              <a:endCxn id="506" idx="2"/>
            </p:cNvCxnSpPr>
            <p:nvPr/>
          </p:nvCxnSpPr>
          <p:spPr>
            <a:xfrm flipV="1">
              <a:off x="1835696" y="1412776"/>
              <a:ext cx="4464496" cy="3447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Group 351"/>
          <p:cNvGrpSpPr/>
          <p:nvPr/>
        </p:nvGrpSpPr>
        <p:grpSpPr>
          <a:xfrm rot="3004706">
            <a:off x="1474091" y="5550081"/>
            <a:ext cx="144893" cy="15925"/>
            <a:chOff x="1298571" y="6393029"/>
            <a:chExt cx="2555437" cy="221183"/>
          </a:xfrm>
        </p:grpSpPr>
        <p:grpSp>
          <p:nvGrpSpPr>
            <p:cNvPr id="494" name="Group 493"/>
            <p:cNvGrpSpPr/>
            <p:nvPr/>
          </p:nvGrpSpPr>
          <p:grpSpPr>
            <a:xfrm>
              <a:off x="1298571" y="6393029"/>
              <a:ext cx="322734" cy="219459"/>
              <a:chOff x="611560" y="1193305"/>
              <a:chExt cx="1296144" cy="435495"/>
            </a:xfrm>
          </p:grpSpPr>
          <p:sp>
            <p:nvSpPr>
              <p:cNvPr id="500" name="Oval 499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531274" y="6394753"/>
              <a:ext cx="322734" cy="219459"/>
              <a:chOff x="611560" y="1193305"/>
              <a:chExt cx="1296144" cy="435495"/>
            </a:xfrm>
          </p:grpSpPr>
          <p:sp>
            <p:nvSpPr>
              <p:cNvPr id="497" name="Oval 496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96" name="Straight Connector 495"/>
            <p:cNvCxnSpPr>
              <a:stCxn id="501" idx="3"/>
            </p:cNvCxnSpPr>
            <p:nvPr/>
          </p:nvCxnSpPr>
          <p:spPr>
            <a:xfrm>
              <a:off x="1603376" y="6503627"/>
              <a:ext cx="1927898" cy="172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3" name="Straight Connector 352"/>
          <p:cNvCxnSpPr>
            <a:stCxn id="349" idx="1"/>
          </p:cNvCxnSpPr>
          <p:nvPr/>
        </p:nvCxnSpPr>
        <p:spPr>
          <a:xfrm>
            <a:off x="1226078" y="5027099"/>
            <a:ext cx="0" cy="74909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stCxn id="350" idx="2"/>
          </p:cNvCxnSpPr>
          <p:nvPr/>
        </p:nvCxnSpPr>
        <p:spPr>
          <a:xfrm flipH="1">
            <a:off x="1226078" y="5775710"/>
            <a:ext cx="74200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H="1">
            <a:off x="1162277" y="5776189"/>
            <a:ext cx="63801" cy="10729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Cube 355"/>
          <p:cNvSpPr/>
          <p:nvPr/>
        </p:nvSpPr>
        <p:spPr>
          <a:xfrm>
            <a:off x="1176616" y="4043028"/>
            <a:ext cx="777686" cy="42769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7" name="Straight Connector 356"/>
          <p:cNvCxnSpPr/>
          <p:nvPr/>
        </p:nvCxnSpPr>
        <p:spPr>
          <a:xfrm>
            <a:off x="1290690" y="4043028"/>
            <a:ext cx="0" cy="32580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flipH="1">
            <a:off x="1290690" y="4368356"/>
            <a:ext cx="66361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H="1">
            <a:off x="1176616" y="4368835"/>
            <a:ext cx="114075" cy="10189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/>
          <p:cNvGrpSpPr>
            <a:grpSpLocks noChangeAspect="1"/>
          </p:cNvGrpSpPr>
          <p:nvPr/>
        </p:nvGrpSpPr>
        <p:grpSpPr>
          <a:xfrm>
            <a:off x="1426657" y="4161846"/>
            <a:ext cx="251452" cy="229989"/>
            <a:chOff x="4052606" y="4371289"/>
            <a:chExt cx="2793910" cy="2555437"/>
          </a:xfrm>
        </p:grpSpPr>
        <p:grpSp>
          <p:nvGrpSpPr>
            <p:cNvPr id="474" name="Group 473"/>
            <p:cNvGrpSpPr>
              <a:grpSpLocks noChangeAspect="1"/>
            </p:cNvGrpSpPr>
            <p:nvPr/>
          </p:nvGrpSpPr>
          <p:grpSpPr>
            <a:xfrm>
              <a:off x="4052606" y="5564364"/>
              <a:ext cx="2793910" cy="175577"/>
              <a:chOff x="611560" y="1193305"/>
              <a:chExt cx="6984776" cy="438942"/>
            </a:xfrm>
          </p:grpSpPr>
          <p:grpSp>
            <p:nvGrpSpPr>
              <p:cNvPr id="485" name="Group 484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491" name="Oval 490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2" name="Rectangle 491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3" name="Oval 492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86" name="Group 485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488" name="Oval 487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9" name="Rectangle 488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0" name="Oval 489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487" name="Straight Connector 486"/>
              <p:cNvCxnSpPr>
                <a:endCxn id="488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 474"/>
            <p:cNvGrpSpPr/>
            <p:nvPr/>
          </p:nvGrpSpPr>
          <p:grpSpPr>
            <a:xfrm rot="3637848">
              <a:off x="4326886" y="5560535"/>
              <a:ext cx="2555437" cy="176946"/>
              <a:chOff x="1298571" y="6393029"/>
              <a:chExt cx="2555437" cy="221183"/>
            </a:xfrm>
          </p:grpSpPr>
          <p:grpSp>
            <p:nvGrpSpPr>
              <p:cNvPr id="476" name="Group 475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482" name="Oval 481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3" name="Rectangle 482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4" name="Oval 483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77" name="Group 476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479" name="Oval 478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0" name="Rectangle 479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1" name="Oval 480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478" name="Straight Connector 477"/>
              <p:cNvCxnSpPr>
                <a:stCxn id="483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1" name="Cube 360"/>
          <p:cNvSpPr/>
          <p:nvPr/>
        </p:nvSpPr>
        <p:spPr>
          <a:xfrm>
            <a:off x="1181617" y="541226"/>
            <a:ext cx="777686" cy="42769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2" name="Straight Connector 361"/>
          <p:cNvCxnSpPr/>
          <p:nvPr/>
        </p:nvCxnSpPr>
        <p:spPr>
          <a:xfrm>
            <a:off x="1295692" y="541226"/>
            <a:ext cx="0" cy="32580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H="1">
            <a:off x="1295692" y="866554"/>
            <a:ext cx="66361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1181617" y="867033"/>
            <a:ext cx="114075" cy="10189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Group 364"/>
          <p:cNvGrpSpPr>
            <a:grpSpLocks noChangeAspect="1"/>
          </p:cNvGrpSpPr>
          <p:nvPr/>
        </p:nvGrpSpPr>
        <p:grpSpPr>
          <a:xfrm>
            <a:off x="1411937" y="739429"/>
            <a:ext cx="251452" cy="19209"/>
            <a:chOff x="244080" y="5252377"/>
            <a:chExt cx="2793910" cy="213434"/>
          </a:xfrm>
        </p:grpSpPr>
        <p:grpSp>
          <p:nvGrpSpPr>
            <p:cNvPr id="454" name="Group 453"/>
            <p:cNvGrpSpPr>
              <a:grpSpLocks noChangeAspect="1"/>
            </p:cNvGrpSpPr>
            <p:nvPr/>
          </p:nvGrpSpPr>
          <p:grpSpPr>
            <a:xfrm>
              <a:off x="244080" y="5284593"/>
              <a:ext cx="2793910" cy="175577"/>
              <a:chOff x="611560" y="1193305"/>
              <a:chExt cx="6984776" cy="438942"/>
            </a:xfrm>
          </p:grpSpPr>
          <p:grpSp>
            <p:nvGrpSpPr>
              <p:cNvPr id="465" name="Group 464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471" name="Oval 470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2" name="Rectangle 471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3" name="Oval 472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66" name="Group 465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468" name="Oval 467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9" name="Rectangle 468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0" name="Oval 469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467" name="Straight Connector 466"/>
              <p:cNvCxnSpPr>
                <a:endCxn id="468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5" name="Group 454"/>
            <p:cNvGrpSpPr/>
            <p:nvPr/>
          </p:nvGrpSpPr>
          <p:grpSpPr>
            <a:xfrm rot="284500">
              <a:off x="686392" y="5252377"/>
              <a:ext cx="1825108" cy="213434"/>
              <a:chOff x="1298571" y="6393029"/>
              <a:chExt cx="2555437" cy="221183"/>
            </a:xfrm>
          </p:grpSpPr>
          <p:grpSp>
            <p:nvGrpSpPr>
              <p:cNvPr id="456" name="Group 455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462" name="Oval 461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3" name="Rectangle 462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4" name="Oval 463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57" name="Group 456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459" name="Oval 458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0" name="Rectangle 459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1" name="Oval 460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458" name="Straight Connector 457"/>
              <p:cNvCxnSpPr>
                <a:stCxn id="463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6" name="Oval 365"/>
          <p:cNvSpPr/>
          <p:nvPr/>
        </p:nvSpPr>
        <p:spPr>
          <a:xfrm>
            <a:off x="421357" y="1924237"/>
            <a:ext cx="411480" cy="411480"/>
          </a:xfrm>
          <a:prstGeom prst="ellipse">
            <a:avLst/>
          </a:prstGeom>
          <a:gradFill flip="none" rotWithShape="1">
            <a:gsLst>
              <a:gs pos="0">
                <a:schemeClr val="accent6">
                  <a:alpha val="70000"/>
                  <a:lumMod val="40000"/>
                  <a:lumOff val="60000"/>
                </a:schemeClr>
              </a:gs>
              <a:gs pos="17999">
                <a:schemeClr val="accent6">
                  <a:alpha val="70000"/>
                  <a:lumMod val="19000"/>
                  <a:lumOff val="81000"/>
                </a:schemeClr>
              </a:gs>
              <a:gs pos="36000">
                <a:srgbClr val="FAC77D">
                  <a:lumMod val="98000"/>
                  <a:alpha val="70000"/>
                </a:srgbClr>
              </a:gs>
              <a:gs pos="61000">
                <a:schemeClr val="accent6">
                  <a:lumMod val="72000"/>
                  <a:lumOff val="28000"/>
                  <a:alpha val="70000"/>
                </a:schemeClr>
              </a:gs>
              <a:gs pos="82001">
                <a:srgbClr val="FBD49C">
                  <a:alpha val="70000"/>
                </a:srgbClr>
              </a:gs>
              <a:gs pos="100000">
                <a:schemeClr val="accent6">
                  <a:lumMod val="20000"/>
                  <a:lumOff val="80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277344" y="5229062"/>
            <a:ext cx="411480" cy="411480"/>
          </a:xfrm>
          <a:prstGeom prst="ellipse">
            <a:avLst/>
          </a:prstGeom>
          <a:gradFill flip="none" rotWithShape="1">
            <a:gsLst>
              <a:gs pos="0">
                <a:schemeClr val="accent6">
                  <a:alpha val="70000"/>
                  <a:lumMod val="40000"/>
                  <a:lumOff val="60000"/>
                </a:schemeClr>
              </a:gs>
              <a:gs pos="17999">
                <a:schemeClr val="accent6">
                  <a:alpha val="70000"/>
                  <a:lumMod val="19000"/>
                  <a:lumOff val="81000"/>
                </a:schemeClr>
              </a:gs>
              <a:gs pos="36000">
                <a:srgbClr val="FAC77D">
                  <a:lumMod val="98000"/>
                  <a:alpha val="70000"/>
                </a:srgbClr>
              </a:gs>
              <a:gs pos="61000">
                <a:schemeClr val="accent6">
                  <a:lumMod val="72000"/>
                  <a:lumOff val="28000"/>
                  <a:alpha val="70000"/>
                </a:schemeClr>
              </a:gs>
              <a:gs pos="82001">
                <a:srgbClr val="FBD49C">
                  <a:alpha val="70000"/>
                </a:srgbClr>
              </a:gs>
              <a:gs pos="100000">
                <a:schemeClr val="accent6">
                  <a:lumMod val="20000"/>
                  <a:lumOff val="80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507298" y="541647"/>
            <a:ext cx="411480" cy="411480"/>
          </a:xfrm>
          <a:prstGeom prst="ellipse">
            <a:avLst/>
          </a:prstGeom>
          <a:gradFill flip="none" rotWithShape="1">
            <a:gsLst>
              <a:gs pos="0">
                <a:schemeClr val="accent6">
                  <a:alpha val="70000"/>
                  <a:lumMod val="40000"/>
                  <a:lumOff val="60000"/>
                </a:schemeClr>
              </a:gs>
              <a:gs pos="17999">
                <a:schemeClr val="accent6">
                  <a:alpha val="70000"/>
                  <a:lumMod val="19000"/>
                  <a:lumOff val="81000"/>
                </a:schemeClr>
              </a:gs>
              <a:gs pos="36000">
                <a:srgbClr val="FAC77D">
                  <a:lumMod val="98000"/>
                  <a:alpha val="70000"/>
                </a:srgbClr>
              </a:gs>
              <a:gs pos="61000">
                <a:schemeClr val="accent6">
                  <a:lumMod val="72000"/>
                  <a:lumOff val="28000"/>
                  <a:alpha val="70000"/>
                </a:schemeClr>
              </a:gs>
              <a:gs pos="82001">
                <a:srgbClr val="FBD49C">
                  <a:alpha val="70000"/>
                </a:srgbClr>
              </a:gs>
              <a:gs pos="100000">
                <a:schemeClr val="accent6">
                  <a:lumMod val="20000"/>
                  <a:lumOff val="80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315931" y="3995631"/>
            <a:ext cx="411480" cy="411480"/>
          </a:xfrm>
          <a:prstGeom prst="ellipse">
            <a:avLst/>
          </a:prstGeom>
          <a:gradFill flip="none" rotWithShape="1">
            <a:gsLst>
              <a:gs pos="0">
                <a:schemeClr val="accent6">
                  <a:alpha val="70000"/>
                  <a:lumMod val="40000"/>
                  <a:lumOff val="60000"/>
                </a:schemeClr>
              </a:gs>
              <a:gs pos="17999">
                <a:schemeClr val="accent6">
                  <a:alpha val="70000"/>
                  <a:lumMod val="19000"/>
                  <a:lumOff val="81000"/>
                </a:schemeClr>
              </a:gs>
              <a:gs pos="36000">
                <a:srgbClr val="FAC77D">
                  <a:lumMod val="98000"/>
                  <a:alpha val="70000"/>
                </a:srgbClr>
              </a:gs>
              <a:gs pos="61000">
                <a:schemeClr val="accent6">
                  <a:lumMod val="72000"/>
                  <a:lumOff val="28000"/>
                  <a:alpha val="70000"/>
                </a:schemeClr>
              </a:gs>
              <a:gs pos="82001">
                <a:srgbClr val="FBD49C">
                  <a:alpha val="70000"/>
                </a:srgbClr>
              </a:gs>
              <a:gs pos="100000">
                <a:schemeClr val="accent6">
                  <a:lumMod val="20000"/>
                  <a:lumOff val="80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0" name="Group 369"/>
          <p:cNvGrpSpPr>
            <a:grpSpLocks noChangeAspect="1"/>
          </p:cNvGrpSpPr>
          <p:nvPr/>
        </p:nvGrpSpPr>
        <p:grpSpPr>
          <a:xfrm>
            <a:off x="489880" y="1992592"/>
            <a:ext cx="274433" cy="232622"/>
            <a:chOff x="133166" y="238899"/>
            <a:chExt cx="3049258" cy="2584691"/>
          </a:xfrm>
        </p:grpSpPr>
        <p:grpSp>
          <p:nvGrpSpPr>
            <p:cNvPr id="434" name="Group 433"/>
            <p:cNvGrpSpPr>
              <a:grpSpLocks noChangeAspect="1"/>
            </p:cNvGrpSpPr>
            <p:nvPr/>
          </p:nvGrpSpPr>
          <p:grpSpPr>
            <a:xfrm>
              <a:off x="133166" y="238899"/>
              <a:ext cx="2793910" cy="175577"/>
              <a:chOff x="611560" y="1193305"/>
              <a:chExt cx="6984776" cy="438942"/>
            </a:xfrm>
          </p:grpSpPr>
          <p:grpSp>
            <p:nvGrpSpPr>
              <p:cNvPr id="445" name="Group 444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451" name="Oval 450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2" name="Rectangle 451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3" name="Oval 452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46" name="Group 445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448" name="Oval 447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9" name="Rectangle 448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0" name="Oval 449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447" name="Straight Connector 446"/>
              <p:cNvCxnSpPr>
                <a:endCxn id="448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Group 434"/>
            <p:cNvGrpSpPr>
              <a:grpSpLocks noChangeAspect="1"/>
            </p:cNvGrpSpPr>
            <p:nvPr/>
          </p:nvGrpSpPr>
          <p:grpSpPr>
            <a:xfrm rot="2375885">
              <a:off x="388514" y="2648013"/>
              <a:ext cx="2793910" cy="175577"/>
              <a:chOff x="611560" y="1193305"/>
              <a:chExt cx="6984776" cy="438942"/>
            </a:xfrm>
          </p:grpSpPr>
          <p:grpSp>
            <p:nvGrpSpPr>
              <p:cNvPr id="436" name="Group 435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442" name="Oval 441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3" name="Rectangle 442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4" name="Oval 443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37" name="Group 436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439" name="Oval 438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0" name="Rectangle 439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1" name="Oval 440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438" name="Straight Connector 437"/>
              <p:cNvCxnSpPr>
                <a:endCxn id="439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1" name="Group 370"/>
          <p:cNvGrpSpPr/>
          <p:nvPr/>
        </p:nvGrpSpPr>
        <p:grpSpPr>
          <a:xfrm>
            <a:off x="357358" y="5331583"/>
            <a:ext cx="251452" cy="247869"/>
            <a:chOff x="7919760" y="1626746"/>
            <a:chExt cx="558782" cy="550821"/>
          </a:xfrm>
        </p:grpSpPr>
        <p:grpSp>
          <p:nvGrpSpPr>
            <p:cNvPr id="414" name="Group 413"/>
            <p:cNvGrpSpPr>
              <a:grpSpLocks noChangeAspect="1"/>
            </p:cNvGrpSpPr>
            <p:nvPr/>
          </p:nvGrpSpPr>
          <p:grpSpPr>
            <a:xfrm>
              <a:off x="7919760" y="1626746"/>
              <a:ext cx="558782" cy="35115"/>
              <a:chOff x="611560" y="1193305"/>
              <a:chExt cx="6984776" cy="438942"/>
            </a:xfrm>
          </p:grpSpPr>
          <p:grpSp>
            <p:nvGrpSpPr>
              <p:cNvPr id="425" name="Group 424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431" name="Oval 430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2" name="Rectangle 431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3" name="Oval 432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26" name="Group 425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428" name="Oval 427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9" name="Rectangle 428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0" name="Oval 429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427" name="Straight Connector 426"/>
              <p:cNvCxnSpPr>
                <a:endCxn id="428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5" name="Group 414"/>
            <p:cNvGrpSpPr/>
            <p:nvPr/>
          </p:nvGrpSpPr>
          <p:grpSpPr>
            <a:xfrm rot="3004706">
              <a:off x="8074411" y="1998880"/>
              <a:ext cx="321985" cy="35389"/>
              <a:chOff x="1298571" y="6393029"/>
              <a:chExt cx="2555437" cy="221183"/>
            </a:xfrm>
          </p:grpSpPr>
          <p:grpSp>
            <p:nvGrpSpPr>
              <p:cNvPr id="416" name="Group 415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422" name="Oval 421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3" name="Rectangle 422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4" name="Oval 423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17" name="Group 416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419" name="Oval 418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0" name="Rectangle 419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1" name="Oval 420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418" name="Straight Connector 417"/>
              <p:cNvCxnSpPr>
                <a:stCxn id="423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2" name="Group 371"/>
          <p:cNvGrpSpPr>
            <a:grpSpLocks noChangeAspect="1"/>
          </p:cNvGrpSpPr>
          <p:nvPr/>
        </p:nvGrpSpPr>
        <p:grpSpPr>
          <a:xfrm>
            <a:off x="594195" y="739822"/>
            <a:ext cx="251452" cy="19209"/>
            <a:chOff x="244080" y="5252377"/>
            <a:chExt cx="2793910" cy="213434"/>
          </a:xfrm>
        </p:grpSpPr>
        <p:grpSp>
          <p:nvGrpSpPr>
            <p:cNvPr id="394" name="Group 393"/>
            <p:cNvGrpSpPr>
              <a:grpSpLocks noChangeAspect="1"/>
            </p:cNvGrpSpPr>
            <p:nvPr/>
          </p:nvGrpSpPr>
          <p:grpSpPr>
            <a:xfrm>
              <a:off x="244080" y="5284593"/>
              <a:ext cx="2793910" cy="175577"/>
              <a:chOff x="611560" y="1193305"/>
              <a:chExt cx="6984776" cy="438942"/>
            </a:xfrm>
          </p:grpSpPr>
          <p:grpSp>
            <p:nvGrpSpPr>
              <p:cNvPr id="405" name="Group 404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411" name="Oval 410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2" name="Rectangle 411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3" name="Oval 412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06" name="Group 405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408" name="Oval 407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9" name="Rectangle 408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407" name="Straight Connector 406"/>
              <p:cNvCxnSpPr>
                <a:endCxn id="408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5" name="Group 394"/>
            <p:cNvGrpSpPr/>
            <p:nvPr/>
          </p:nvGrpSpPr>
          <p:grpSpPr>
            <a:xfrm rot="284500">
              <a:off x="686392" y="5252377"/>
              <a:ext cx="1825108" cy="213434"/>
              <a:chOff x="1298571" y="6393029"/>
              <a:chExt cx="2555437" cy="221183"/>
            </a:xfrm>
          </p:grpSpPr>
          <p:grpSp>
            <p:nvGrpSpPr>
              <p:cNvPr id="396" name="Group 395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402" name="Oval 401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3" name="Rectangle 402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4" name="Oval 403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97" name="Group 396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399" name="Oval 398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0" name="Rectangle 399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1" name="Oval 400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398" name="Straight Connector 397"/>
              <p:cNvCxnSpPr>
                <a:stCxn id="403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3" name="Group 372"/>
          <p:cNvGrpSpPr>
            <a:grpSpLocks noChangeAspect="1"/>
          </p:cNvGrpSpPr>
          <p:nvPr/>
        </p:nvGrpSpPr>
        <p:grpSpPr>
          <a:xfrm>
            <a:off x="392593" y="4091776"/>
            <a:ext cx="251452" cy="229989"/>
            <a:chOff x="4052606" y="4371289"/>
            <a:chExt cx="2793910" cy="2555437"/>
          </a:xfrm>
        </p:grpSpPr>
        <p:grpSp>
          <p:nvGrpSpPr>
            <p:cNvPr id="374" name="Group 373"/>
            <p:cNvGrpSpPr>
              <a:grpSpLocks noChangeAspect="1"/>
            </p:cNvGrpSpPr>
            <p:nvPr/>
          </p:nvGrpSpPr>
          <p:grpSpPr>
            <a:xfrm>
              <a:off x="4052606" y="5564364"/>
              <a:ext cx="2793910" cy="175577"/>
              <a:chOff x="611560" y="1193305"/>
              <a:chExt cx="6984776" cy="438942"/>
            </a:xfrm>
          </p:grpSpPr>
          <p:grpSp>
            <p:nvGrpSpPr>
              <p:cNvPr id="385" name="Group 384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391" name="Oval 390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2" name="Rectangle 391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3" name="Oval 392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6" name="Group 385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388" name="Oval 387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9" name="Rectangle 388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0" name="Oval 389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387" name="Straight Connector 386"/>
              <p:cNvCxnSpPr>
                <a:endCxn id="388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5" name="Group 374"/>
            <p:cNvGrpSpPr/>
            <p:nvPr/>
          </p:nvGrpSpPr>
          <p:grpSpPr>
            <a:xfrm rot="3637848">
              <a:off x="4326886" y="5560535"/>
              <a:ext cx="2555437" cy="176946"/>
              <a:chOff x="1298571" y="6393029"/>
              <a:chExt cx="2555437" cy="221183"/>
            </a:xfrm>
          </p:grpSpPr>
          <p:grpSp>
            <p:nvGrpSpPr>
              <p:cNvPr id="376" name="Group 375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382" name="Oval 381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3" name="Rectangle 382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" name="Oval 383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7" name="Group 376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379" name="Oval 378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0" name="Rectangle 379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1" name="Oval 380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378" name="Straight Connector 377"/>
              <p:cNvCxnSpPr>
                <a:stCxn id="383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2" name="Rectangle 531"/>
          <p:cNvSpPr/>
          <p:nvPr/>
        </p:nvSpPr>
        <p:spPr>
          <a:xfrm>
            <a:off x="7772405" y="1768069"/>
            <a:ext cx="745282" cy="745283"/>
          </a:xfrm>
          <a:prstGeom prst="rect">
            <a:avLst/>
          </a:prstGeom>
          <a:solidFill>
            <a:schemeClr val="accent6">
              <a:lumMod val="60000"/>
              <a:lumOff val="40000"/>
              <a:alpha val="59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3" name="Parallelogram 136"/>
          <p:cNvSpPr/>
          <p:nvPr/>
        </p:nvSpPr>
        <p:spPr>
          <a:xfrm rot="5400000">
            <a:off x="7380668" y="2063099"/>
            <a:ext cx="857791" cy="62672"/>
          </a:xfrm>
          <a:custGeom>
            <a:avLst/>
            <a:gdLst>
              <a:gd name="connsiteX0" fmla="*/ 0 w 1728192"/>
              <a:gd name="connsiteY0" fmla="*/ 377397 h 377397"/>
              <a:gd name="connsiteX1" fmla="*/ 94349 w 1728192"/>
              <a:gd name="connsiteY1" fmla="*/ 0 h 377397"/>
              <a:gd name="connsiteX2" fmla="*/ 1728192 w 1728192"/>
              <a:gd name="connsiteY2" fmla="*/ 0 h 377397"/>
              <a:gd name="connsiteX3" fmla="*/ 1633843 w 1728192"/>
              <a:gd name="connsiteY3" fmla="*/ 377397 h 377397"/>
              <a:gd name="connsiteX4" fmla="*/ 0 w 1728192"/>
              <a:gd name="connsiteY4" fmla="*/ 377397 h 377397"/>
              <a:gd name="connsiteX0" fmla="*/ 0 w 1728192"/>
              <a:gd name="connsiteY0" fmla="*/ 396448 h 396448"/>
              <a:gd name="connsiteX1" fmla="*/ 122927 w 1728192"/>
              <a:gd name="connsiteY1" fmla="*/ 0 h 396448"/>
              <a:gd name="connsiteX2" fmla="*/ 1728192 w 1728192"/>
              <a:gd name="connsiteY2" fmla="*/ 19051 h 396448"/>
              <a:gd name="connsiteX3" fmla="*/ 1633843 w 1728192"/>
              <a:gd name="connsiteY3" fmla="*/ 396448 h 396448"/>
              <a:gd name="connsiteX4" fmla="*/ 0 w 1728192"/>
              <a:gd name="connsiteY4" fmla="*/ 396448 h 396448"/>
              <a:gd name="connsiteX0" fmla="*/ 0 w 1771054"/>
              <a:gd name="connsiteY0" fmla="*/ 405972 h 405972"/>
              <a:gd name="connsiteX1" fmla="*/ 122927 w 1771054"/>
              <a:gd name="connsiteY1" fmla="*/ 9524 h 405972"/>
              <a:gd name="connsiteX2" fmla="*/ 1771054 w 1771054"/>
              <a:gd name="connsiteY2" fmla="*/ 0 h 405972"/>
              <a:gd name="connsiteX3" fmla="*/ 1633843 w 1771054"/>
              <a:gd name="connsiteY3" fmla="*/ 405972 h 405972"/>
              <a:gd name="connsiteX4" fmla="*/ 0 w 1771054"/>
              <a:gd name="connsiteY4" fmla="*/ 405972 h 405972"/>
              <a:gd name="connsiteX0" fmla="*/ 0 w 2005318"/>
              <a:gd name="connsiteY0" fmla="*/ 405972 h 405972"/>
              <a:gd name="connsiteX1" fmla="*/ 122927 w 2005318"/>
              <a:gd name="connsiteY1" fmla="*/ 9524 h 405972"/>
              <a:gd name="connsiteX2" fmla="*/ 1771054 w 2005318"/>
              <a:gd name="connsiteY2" fmla="*/ 0 h 405972"/>
              <a:gd name="connsiteX3" fmla="*/ 2005318 w 2005318"/>
              <a:gd name="connsiteY3" fmla="*/ 129747 h 405972"/>
              <a:gd name="connsiteX4" fmla="*/ 0 w 2005318"/>
              <a:gd name="connsiteY4" fmla="*/ 405972 h 405972"/>
              <a:gd name="connsiteX0" fmla="*/ 486673 w 1882391"/>
              <a:gd name="connsiteY0" fmla="*/ 96409 h 129747"/>
              <a:gd name="connsiteX1" fmla="*/ 0 w 1882391"/>
              <a:gd name="connsiteY1" fmla="*/ 9524 h 129747"/>
              <a:gd name="connsiteX2" fmla="*/ 1648127 w 1882391"/>
              <a:gd name="connsiteY2" fmla="*/ 0 h 129747"/>
              <a:gd name="connsiteX3" fmla="*/ 1882391 w 1882391"/>
              <a:gd name="connsiteY3" fmla="*/ 129747 h 129747"/>
              <a:gd name="connsiteX4" fmla="*/ 486673 w 1882391"/>
              <a:gd name="connsiteY4" fmla="*/ 96409 h 129747"/>
              <a:gd name="connsiteX0" fmla="*/ 229498 w 1882391"/>
              <a:gd name="connsiteY0" fmla="*/ 139272 h 139272"/>
              <a:gd name="connsiteX1" fmla="*/ 0 w 1882391"/>
              <a:gd name="connsiteY1" fmla="*/ 9524 h 139272"/>
              <a:gd name="connsiteX2" fmla="*/ 1648127 w 1882391"/>
              <a:gd name="connsiteY2" fmla="*/ 0 h 139272"/>
              <a:gd name="connsiteX3" fmla="*/ 1882391 w 1882391"/>
              <a:gd name="connsiteY3" fmla="*/ 129747 h 139272"/>
              <a:gd name="connsiteX4" fmla="*/ 229498 w 1882391"/>
              <a:gd name="connsiteY4" fmla="*/ 139272 h 139272"/>
              <a:gd name="connsiteX0" fmla="*/ 239021 w 1891914"/>
              <a:gd name="connsiteY0" fmla="*/ 139272 h 139272"/>
              <a:gd name="connsiteX1" fmla="*/ 0 w 1891914"/>
              <a:gd name="connsiteY1" fmla="*/ 9524 h 139272"/>
              <a:gd name="connsiteX2" fmla="*/ 1657650 w 1891914"/>
              <a:gd name="connsiteY2" fmla="*/ 0 h 139272"/>
              <a:gd name="connsiteX3" fmla="*/ 1891914 w 1891914"/>
              <a:gd name="connsiteY3" fmla="*/ 129747 h 139272"/>
              <a:gd name="connsiteX4" fmla="*/ 239021 w 1891914"/>
              <a:gd name="connsiteY4" fmla="*/ 139272 h 139272"/>
              <a:gd name="connsiteX0" fmla="*/ 239021 w 1906201"/>
              <a:gd name="connsiteY0" fmla="*/ 139272 h 139272"/>
              <a:gd name="connsiteX1" fmla="*/ 0 w 1906201"/>
              <a:gd name="connsiteY1" fmla="*/ 9524 h 139272"/>
              <a:gd name="connsiteX2" fmla="*/ 1657650 w 1906201"/>
              <a:gd name="connsiteY2" fmla="*/ 0 h 139272"/>
              <a:gd name="connsiteX3" fmla="*/ 1906201 w 1906201"/>
              <a:gd name="connsiteY3" fmla="*/ 139272 h 139272"/>
              <a:gd name="connsiteX4" fmla="*/ 239021 w 1906201"/>
              <a:gd name="connsiteY4" fmla="*/ 139272 h 1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6201" h="139272">
                <a:moveTo>
                  <a:pt x="239021" y="139272"/>
                </a:moveTo>
                <a:lnTo>
                  <a:pt x="0" y="9524"/>
                </a:lnTo>
                <a:lnTo>
                  <a:pt x="1657650" y="0"/>
                </a:lnTo>
                <a:lnTo>
                  <a:pt x="1906201" y="139272"/>
                </a:lnTo>
                <a:lnTo>
                  <a:pt x="239021" y="13927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4" name="Parallelogram 132"/>
          <p:cNvSpPr/>
          <p:nvPr/>
        </p:nvSpPr>
        <p:spPr>
          <a:xfrm>
            <a:off x="7777098" y="2410822"/>
            <a:ext cx="803403" cy="111102"/>
          </a:xfrm>
          <a:custGeom>
            <a:avLst/>
            <a:gdLst>
              <a:gd name="connsiteX0" fmla="*/ 0 w 1728192"/>
              <a:gd name="connsiteY0" fmla="*/ 227843 h 227843"/>
              <a:gd name="connsiteX1" fmla="*/ 52199 w 1728192"/>
              <a:gd name="connsiteY1" fmla="*/ 0 h 227843"/>
              <a:gd name="connsiteX2" fmla="*/ 1728192 w 1728192"/>
              <a:gd name="connsiteY2" fmla="*/ 0 h 227843"/>
              <a:gd name="connsiteX3" fmla="*/ 1675993 w 1728192"/>
              <a:gd name="connsiteY3" fmla="*/ 227843 h 227843"/>
              <a:gd name="connsiteX4" fmla="*/ 0 w 1728192"/>
              <a:gd name="connsiteY4" fmla="*/ 227843 h 227843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75993 w 1785342"/>
              <a:gd name="connsiteY3" fmla="*/ 232606 h 232606"/>
              <a:gd name="connsiteX4" fmla="*/ 0 w 1785342"/>
              <a:gd name="connsiteY4" fmla="*/ 232606 h 232606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52181 w 1785342"/>
              <a:gd name="connsiteY3" fmla="*/ 223081 h 232606"/>
              <a:gd name="connsiteX4" fmla="*/ 0 w 1785342"/>
              <a:gd name="connsiteY4" fmla="*/ 232606 h 232606"/>
              <a:gd name="connsiteX0" fmla="*/ 0 w 1785342"/>
              <a:gd name="connsiteY0" fmla="*/ 232606 h 242131"/>
              <a:gd name="connsiteX1" fmla="*/ 52199 w 1785342"/>
              <a:gd name="connsiteY1" fmla="*/ 476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147449 w 1785342"/>
              <a:gd name="connsiteY1" fmla="*/ 14288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233174 w 1785342"/>
              <a:gd name="connsiteY1" fmla="*/ 238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3316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  <a:gd name="connsiteX0" fmla="*/ 0 w 1785342"/>
              <a:gd name="connsiteY0" fmla="*/ 232606 h 242131"/>
              <a:gd name="connsiteX1" fmla="*/ 195073 w 1785342"/>
              <a:gd name="connsiteY1" fmla="*/ 1381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5221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342" h="246893">
                <a:moveTo>
                  <a:pt x="0" y="237368"/>
                </a:moveTo>
                <a:lnTo>
                  <a:pt x="152211" y="0"/>
                </a:lnTo>
                <a:lnTo>
                  <a:pt x="1785342" y="4762"/>
                </a:lnTo>
                <a:lnTo>
                  <a:pt x="1656944" y="246893"/>
                </a:lnTo>
                <a:lnTo>
                  <a:pt x="0" y="23736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5" name="Rectangle 534"/>
          <p:cNvSpPr/>
          <p:nvPr/>
        </p:nvSpPr>
        <p:spPr>
          <a:xfrm>
            <a:off x="7835219" y="1665539"/>
            <a:ext cx="745282" cy="745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Parallelogram 132"/>
          <p:cNvSpPr/>
          <p:nvPr/>
        </p:nvSpPr>
        <p:spPr>
          <a:xfrm>
            <a:off x="7772405" y="1661253"/>
            <a:ext cx="803403" cy="111102"/>
          </a:xfrm>
          <a:custGeom>
            <a:avLst/>
            <a:gdLst>
              <a:gd name="connsiteX0" fmla="*/ 0 w 1728192"/>
              <a:gd name="connsiteY0" fmla="*/ 227843 h 227843"/>
              <a:gd name="connsiteX1" fmla="*/ 52199 w 1728192"/>
              <a:gd name="connsiteY1" fmla="*/ 0 h 227843"/>
              <a:gd name="connsiteX2" fmla="*/ 1728192 w 1728192"/>
              <a:gd name="connsiteY2" fmla="*/ 0 h 227843"/>
              <a:gd name="connsiteX3" fmla="*/ 1675993 w 1728192"/>
              <a:gd name="connsiteY3" fmla="*/ 227843 h 227843"/>
              <a:gd name="connsiteX4" fmla="*/ 0 w 1728192"/>
              <a:gd name="connsiteY4" fmla="*/ 227843 h 227843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75993 w 1785342"/>
              <a:gd name="connsiteY3" fmla="*/ 232606 h 232606"/>
              <a:gd name="connsiteX4" fmla="*/ 0 w 1785342"/>
              <a:gd name="connsiteY4" fmla="*/ 232606 h 232606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52181 w 1785342"/>
              <a:gd name="connsiteY3" fmla="*/ 223081 h 232606"/>
              <a:gd name="connsiteX4" fmla="*/ 0 w 1785342"/>
              <a:gd name="connsiteY4" fmla="*/ 232606 h 232606"/>
              <a:gd name="connsiteX0" fmla="*/ 0 w 1785342"/>
              <a:gd name="connsiteY0" fmla="*/ 232606 h 242131"/>
              <a:gd name="connsiteX1" fmla="*/ 52199 w 1785342"/>
              <a:gd name="connsiteY1" fmla="*/ 476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147449 w 1785342"/>
              <a:gd name="connsiteY1" fmla="*/ 14288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233174 w 1785342"/>
              <a:gd name="connsiteY1" fmla="*/ 238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3316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  <a:gd name="connsiteX0" fmla="*/ 0 w 1785342"/>
              <a:gd name="connsiteY0" fmla="*/ 232606 h 242131"/>
              <a:gd name="connsiteX1" fmla="*/ 195073 w 1785342"/>
              <a:gd name="connsiteY1" fmla="*/ 1381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5221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342" h="246893">
                <a:moveTo>
                  <a:pt x="0" y="237368"/>
                </a:moveTo>
                <a:lnTo>
                  <a:pt x="152211" y="0"/>
                </a:lnTo>
                <a:lnTo>
                  <a:pt x="1785342" y="4762"/>
                </a:lnTo>
                <a:lnTo>
                  <a:pt x="1656944" y="246893"/>
                </a:lnTo>
                <a:lnTo>
                  <a:pt x="0" y="23736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Parallelogram 136"/>
          <p:cNvSpPr/>
          <p:nvPr/>
        </p:nvSpPr>
        <p:spPr>
          <a:xfrm rot="5400000">
            <a:off x="8122669" y="2061480"/>
            <a:ext cx="857791" cy="62672"/>
          </a:xfrm>
          <a:custGeom>
            <a:avLst/>
            <a:gdLst>
              <a:gd name="connsiteX0" fmla="*/ 0 w 1728192"/>
              <a:gd name="connsiteY0" fmla="*/ 377397 h 377397"/>
              <a:gd name="connsiteX1" fmla="*/ 94349 w 1728192"/>
              <a:gd name="connsiteY1" fmla="*/ 0 h 377397"/>
              <a:gd name="connsiteX2" fmla="*/ 1728192 w 1728192"/>
              <a:gd name="connsiteY2" fmla="*/ 0 h 377397"/>
              <a:gd name="connsiteX3" fmla="*/ 1633843 w 1728192"/>
              <a:gd name="connsiteY3" fmla="*/ 377397 h 377397"/>
              <a:gd name="connsiteX4" fmla="*/ 0 w 1728192"/>
              <a:gd name="connsiteY4" fmla="*/ 377397 h 377397"/>
              <a:gd name="connsiteX0" fmla="*/ 0 w 1728192"/>
              <a:gd name="connsiteY0" fmla="*/ 396448 h 396448"/>
              <a:gd name="connsiteX1" fmla="*/ 122927 w 1728192"/>
              <a:gd name="connsiteY1" fmla="*/ 0 h 396448"/>
              <a:gd name="connsiteX2" fmla="*/ 1728192 w 1728192"/>
              <a:gd name="connsiteY2" fmla="*/ 19051 h 396448"/>
              <a:gd name="connsiteX3" fmla="*/ 1633843 w 1728192"/>
              <a:gd name="connsiteY3" fmla="*/ 396448 h 396448"/>
              <a:gd name="connsiteX4" fmla="*/ 0 w 1728192"/>
              <a:gd name="connsiteY4" fmla="*/ 396448 h 396448"/>
              <a:gd name="connsiteX0" fmla="*/ 0 w 1771054"/>
              <a:gd name="connsiteY0" fmla="*/ 405972 h 405972"/>
              <a:gd name="connsiteX1" fmla="*/ 122927 w 1771054"/>
              <a:gd name="connsiteY1" fmla="*/ 9524 h 405972"/>
              <a:gd name="connsiteX2" fmla="*/ 1771054 w 1771054"/>
              <a:gd name="connsiteY2" fmla="*/ 0 h 405972"/>
              <a:gd name="connsiteX3" fmla="*/ 1633843 w 1771054"/>
              <a:gd name="connsiteY3" fmla="*/ 405972 h 405972"/>
              <a:gd name="connsiteX4" fmla="*/ 0 w 1771054"/>
              <a:gd name="connsiteY4" fmla="*/ 405972 h 405972"/>
              <a:gd name="connsiteX0" fmla="*/ 0 w 2005318"/>
              <a:gd name="connsiteY0" fmla="*/ 405972 h 405972"/>
              <a:gd name="connsiteX1" fmla="*/ 122927 w 2005318"/>
              <a:gd name="connsiteY1" fmla="*/ 9524 h 405972"/>
              <a:gd name="connsiteX2" fmla="*/ 1771054 w 2005318"/>
              <a:gd name="connsiteY2" fmla="*/ 0 h 405972"/>
              <a:gd name="connsiteX3" fmla="*/ 2005318 w 2005318"/>
              <a:gd name="connsiteY3" fmla="*/ 129747 h 405972"/>
              <a:gd name="connsiteX4" fmla="*/ 0 w 2005318"/>
              <a:gd name="connsiteY4" fmla="*/ 405972 h 405972"/>
              <a:gd name="connsiteX0" fmla="*/ 486673 w 1882391"/>
              <a:gd name="connsiteY0" fmla="*/ 96409 h 129747"/>
              <a:gd name="connsiteX1" fmla="*/ 0 w 1882391"/>
              <a:gd name="connsiteY1" fmla="*/ 9524 h 129747"/>
              <a:gd name="connsiteX2" fmla="*/ 1648127 w 1882391"/>
              <a:gd name="connsiteY2" fmla="*/ 0 h 129747"/>
              <a:gd name="connsiteX3" fmla="*/ 1882391 w 1882391"/>
              <a:gd name="connsiteY3" fmla="*/ 129747 h 129747"/>
              <a:gd name="connsiteX4" fmla="*/ 486673 w 1882391"/>
              <a:gd name="connsiteY4" fmla="*/ 96409 h 129747"/>
              <a:gd name="connsiteX0" fmla="*/ 229498 w 1882391"/>
              <a:gd name="connsiteY0" fmla="*/ 139272 h 139272"/>
              <a:gd name="connsiteX1" fmla="*/ 0 w 1882391"/>
              <a:gd name="connsiteY1" fmla="*/ 9524 h 139272"/>
              <a:gd name="connsiteX2" fmla="*/ 1648127 w 1882391"/>
              <a:gd name="connsiteY2" fmla="*/ 0 h 139272"/>
              <a:gd name="connsiteX3" fmla="*/ 1882391 w 1882391"/>
              <a:gd name="connsiteY3" fmla="*/ 129747 h 139272"/>
              <a:gd name="connsiteX4" fmla="*/ 229498 w 1882391"/>
              <a:gd name="connsiteY4" fmla="*/ 139272 h 139272"/>
              <a:gd name="connsiteX0" fmla="*/ 239021 w 1891914"/>
              <a:gd name="connsiteY0" fmla="*/ 139272 h 139272"/>
              <a:gd name="connsiteX1" fmla="*/ 0 w 1891914"/>
              <a:gd name="connsiteY1" fmla="*/ 9524 h 139272"/>
              <a:gd name="connsiteX2" fmla="*/ 1657650 w 1891914"/>
              <a:gd name="connsiteY2" fmla="*/ 0 h 139272"/>
              <a:gd name="connsiteX3" fmla="*/ 1891914 w 1891914"/>
              <a:gd name="connsiteY3" fmla="*/ 129747 h 139272"/>
              <a:gd name="connsiteX4" fmla="*/ 239021 w 1891914"/>
              <a:gd name="connsiteY4" fmla="*/ 139272 h 139272"/>
              <a:gd name="connsiteX0" fmla="*/ 239021 w 1906201"/>
              <a:gd name="connsiteY0" fmla="*/ 139272 h 139272"/>
              <a:gd name="connsiteX1" fmla="*/ 0 w 1906201"/>
              <a:gd name="connsiteY1" fmla="*/ 9524 h 139272"/>
              <a:gd name="connsiteX2" fmla="*/ 1657650 w 1906201"/>
              <a:gd name="connsiteY2" fmla="*/ 0 h 139272"/>
              <a:gd name="connsiteX3" fmla="*/ 1906201 w 1906201"/>
              <a:gd name="connsiteY3" fmla="*/ 139272 h 139272"/>
              <a:gd name="connsiteX4" fmla="*/ 239021 w 1906201"/>
              <a:gd name="connsiteY4" fmla="*/ 139272 h 1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6201" h="139272">
                <a:moveTo>
                  <a:pt x="239021" y="139272"/>
                </a:moveTo>
                <a:lnTo>
                  <a:pt x="0" y="9524"/>
                </a:lnTo>
                <a:lnTo>
                  <a:pt x="1657650" y="0"/>
                </a:lnTo>
                <a:lnTo>
                  <a:pt x="1906201" y="139272"/>
                </a:lnTo>
                <a:lnTo>
                  <a:pt x="239021" y="13927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8" name="Straight Connector 537"/>
          <p:cNvCxnSpPr>
            <a:stCxn id="536" idx="1"/>
          </p:cNvCxnSpPr>
          <p:nvPr/>
        </p:nvCxnSpPr>
        <p:spPr>
          <a:xfrm>
            <a:off x="7840899" y="1661253"/>
            <a:ext cx="0" cy="74909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>
            <a:stCxn id="537" idx="2"/>
          </p:cNvCxnSpPr>
          <p:nvPr/>
        </p:nvCxnSpPr>
        <p:spPr>
          <a:xfrm flipH="1">
            <a:off x="7840899" y="2409864"/>
            <a:ext cx="74200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>
            <a:endCxn id="534" idx="0"/>
          </p:cNvCxnSpPr>
          <p:nvPr/>
        </p:nvCxnSpPr>
        <p:spPr>
          <a:xfrm flipH="1">
            <a:off x="7777098" y="2410343"/>
            <a:ext cx="63801" cy="10729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Parallelogram 132"/>
          <p:cNvSpPr/>
          <p:nvPr/>
        </p:nvSpPr>
        <p:spPr>
          <a:xfrm>
            <a:off x="7791677" y="5776668"/>
            <a:ext cx="803403" cy="111102"/>
          </a:xfrm>
          <a:custGeom>
            <a:avLst/>
            <a:gdLst>
              <a:gd name="connsiteX0" fmla="*/ 0 w 1728192"/>
              <a:gd name="connsiteY0" fmla="*/ 227843 h 227843"/>
              <a:gd name="connsiteX1" fmla="*/ 52199 w 1728192"/>
              <a:gd name="connsiteY1" fmla="*/ 0 h 227843"/>
              <a:gd name="connsiteX2" fmla="*/ 1728192 w 1728192"/>
              <a:gd name="connsiteY2" fmla="*/ 0 h 227843"/>
              <a:gd name="connsiteX3" fmla="*/ 1675993 w 1728192"/>
              <a:gd name="connsiteY3" fmla="*/ 227843 h 227843"/>
              <a:gd name="connsiteX4" fmla="*/ 0 w 1728192"/>
              <a:gd name="connsiteY4" fmla="*/ 227843 h 227843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75993 w 1785342"/>
              <a:gd name="connsiteY3" fmla="*/ 232606 h 232606"/>
              <a:gd name="connsiteX4" fmla="*/ 0 w 1785342"/>
              <a:gd name="connsiteY4" fmla="*/ 232606 h 232606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52181 w 1785342"/>
              <a:gd name="connsiteY3" fmla="*/ 223081 h 232606"/>
              <a:gd name="connsiteX4" fmla="*/ 0 w 1785342"/>
              <a:gd name="connsiteY4" fmla="*/ 232606 h 232606"/>
              <a:gd name="connsiteX0" fmla="*/ 0 w 1785342"/>
              <a:gd name="connsiteY0" fmla="*/ 232606 h 242131"/>
              <a:gd name="connsiteX1" fmla="*/ 52199 w 1785342"/>
              <a:gd name="connsiteY1" fmla="*/ 476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147449 w 1785342"/>
              <a:gd name="connsiteY1" fmla="*/ 14288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233174 w 1785342"/>
              <a:gd name="connsiteY1" fmla="*/ 238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3316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  <a:gd name="connsiteX0" fmla="*/ 0 w 1785342"/>
              <a:gd name="connsiteY0" fmla="*/ 232606 h 242131"/>
              <a:gd name="connsiteX1" fmla="*/ 195073 w 1785342"/>
              <a:gd name="connsiteY1" fmla="*/ 1381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5221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342" h="246893">
                <a:moveTo>
                  <a:pt x="0" y="237368"/>
                </a:moveTo>
                <a:lnTo>
                  <a:pt x="152211" y="0"/>
                </a:lnTo>
                <a:lnTo>
                  <a:pt x="1785342" y="4762"/>
                </a:lnTo>
                <a:lnTo>
                  <a:pt x="1656944" y="246893"/>
                </a:lnTo>
                <a:lnTo>
                  <a:pt x="0" y="23736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2" name="Rectangle 541"/>
          <p:cNvSpPr/>
          <p:nvPr/>
        </p:nvSpPr>
        <p:spPr>
          <a:xfrm>
            <a:off x="7849798" y="5031385"/>
            <a:ext cx="745282" cy="745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43" name="Group 542"/>
          <p:cNvGrpSpPr>
            <a:grpSpLocks noChangeAspect="1"/>
          </p:cNvGrpSpPr>
          <p:nvPr/>
        </p:nvGrpSpPr>
        <p:grpSpPr>
          <a:xfrm>
            <a:off x="8009396" y="1993655"/>
            <a:ext cx="274433" cy="232622"/>
            <a:chOff x="133166" y="238899"/>
            <a:chExt cx="3049258" cy="2584691"/>
          </a:xfrm>
        </p:grpSpPr>
        <p:grpSp>
          <p:nvGrpSpPr>
            <p:cNvPr id="544" name="Group 543"/>
            <p:cNvGrpSpPr>
              <a:grpSpLocks noChangeAspect="1"/>
            </p:cNvGrpSpPr>
            <p:nvPr/>
          </p:nvGrpSpPr>
          <p:grpSpPr>
            <a:xfrm>
              <a:off x="133166" y="238899"/>
              <a:ext cx="2793910" cy="175577"/>
              <a:chOff x="611560" y="1193305"/>
              <a:chExt cx="6984776" cy="438942"/>
            </a:xfrm>
          </p:grpSpPr>
          <p:grpSp>
            <p:nvGrpSpPr>
              <p:cNvPr id="555" name="Group 554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561" name="Oval 560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2" name="Rectangle 561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3" name="Oval 562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56" name="Group 555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558" name="Oval 557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9" name="Rectangle 558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0" name="Oval 559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557" name="Straight Connector 556"/>
              <p:cNvCxnSpPr>
                <a:endCxn id="558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 544"/>
            <p:cNvGrpSpPr>
              <a:grpSpLocks noChangeAspect="1"/>
            </p:cNvGrpSpPr>
            <p:nvPr/>
          </p:nvGrpSpPr>
          <p:grpSpPr>
            <a:xfrm rot="2375885">
              <a:off x="388514" y="2648013"/>
              <a:ext cx="2793910" cy="175577"/>
              <a:chOff x="611560" y="1193305"/>
              <a:chExt cx="6984776" cy="438942"/>
            </a:xfrm>
          </p:grpSpPr>
          <p:grpSp>
            <p:nvGrpSpPr>
              <p:cNvPr id="546" name="Group 545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552" name="Oval 551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3" name="Rectangle 552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4" name="Oval 553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47" name="Group 546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549" name="Oval 548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0" name="Rectangle 549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1" name="Oval 550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548" name="Straight Connector 547"/>
              <p:cNvCxnSpPr>
                <a:endCxn id="549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4" name="Rectangle 563"/>
          <p:cNvSpPr/>
          <p:nvPr/>
        </p:nvSpPr>
        <p:spPr>
          <a:xfrm>
            <a:off x="7786983" y="5133915"/>
            <a:ext cx="745282" cy="745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5" name="Parallelogram 132"/>
          <p:cNvSpPr/>
          <p:nvPr/>
        </p:nvSpPr>
        <p:spPr>
          <a:xfrm>
            <a:off x="7786983" y="5027099"/>
            <a:ext cx="803403" cy="111102"/>
          </a:xfrm>
          <a:custGeom>
            <a:avLst/>
            <a:gdLst>
              <a:gd name="connsiteX0" fmla="*/ 0 w 1728192"/>
              <a:gd name="connsiteY0" fmla="*/ 227843 h 227843"/>
              <a:gd name="connsiteX1" fmla="*/ 52199 w 1728192"/>
              <a:gd name="connsiteY1" fmla="*/ 0 h 227843"/>
              <a:gd name="connsiteX2" fmla="*/ 1728192 w 1728192"/>
              <a:gd name="connsiteY2" fmla="*/ 0 h 227843"/>
              <a:gd name="connsiteX3" fmla="*/ 1675993 w 1728192"/>
              <a:gd name="connsiteY3" fmla="*/ 227843 h 227843"/>
              <a:gd name="connsiteX4" fmla="*/ 0 w 1728192"/>
              <a:gd name="connsiteY4" fmla="*/ 227843 h 227843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75993 w 1785342"/>
              <a:gd name="connsiteY3" fmla="*/ 232606 h 232606"/>
              <a:gd name="connsiteX4" fmla="*/ 0 w 1785342"/>
              <a:gd name="connsiteY4" fmla="*/ 232606 h 232606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52181 w 1785342"/>
              <a:gd name="connsiteY3" fmla="*/ 223081 h 232606"/>
              <a:gd name="connsiteX4" fmla="*/ 0 w 1785342"/>
              <a:gd name="connsiteY4" fmla="*/ 232606 h 232606"/>
              <a:gd name="connsiteX0" fmla="*/ 0 w 1785342"/>
              <a:gd name="connsiteY0" fmla="*/ 232606 h 242131"/>
              <a:gd name="connsiteX1" fmla="*/ 52199 w 1785342"/>
              <a:gd name="connsiteY1" fmla="*/ 476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147449 w 1785342"/>
              <a:gd name="connsiteY1" fmla="*/ 14288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233174 w 1785342"/>
              <a:gd name="connsiteY1" fmla="*/ 238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3316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  <a:gd name="connsiteX0" fmla="*/ 0 w 1785342"/>
              <a:gd name="connsiteY0" fmla="*/ 232606 h 242131"/>
              <a:gd name="connsiteX1" fmla="*/ 195073 w 1785342"/>
              <a:gd name="connsiteY1" fmla="*/ 1381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5221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342" h="246893">
                <a:moveTo>
                  <a:pt x="0" y="237368"/>
                </a:moveTo>
                <a:lnTo>
                  <a:pt x="152211" y="0"/>
                </a:lnTo>
                <a:lnTo>
                  <a:pt x="1785342" y="4762"/>
                </a:lnTo>
                <a:lnTo>
                  <a:pt x="1656944" y="246893"/>
                </a:lnTo>
                <a:lnTo>
                  <a:pt x="0" y="23736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6" name="Parallelogram 136"/>
          <p:cNvSpPr/>
          <p:nvPr/>
        </p:nvSpPr>
        <p:spPr>
          <a:xfrm rot="5400000">
            <a:off x="8137247" y="5427326"/>
            <a:ext cx="857791" cy="62672"/>
          </a:xfrm>
          <a:custGeom>
            <a:avLst/>
            <a:gdLst>
              <a:gd name="connsiteX0" fmla="*/ 0 w 1728192"/>
              <a:gd name="connsiteY0" fmla="*/ 377397 h 377397"/>
              <a:gd name="connsiteX1" fmla="*/ 94349 w 1728192"/>
              <a:gd name="connsiteY1" fmla="*/ 0 h 377397"/>
              <a:gd name="connsiteX2" fmla="*/ 1728192 w 1728192"/>
              <a:gd name="connsiteY2" fmla="*/ 0 h 377397"/>
              <a:gd name="connsiteX3" fmla="*/ 1633843 w 1728192"/>
              <a:gd name="connsiteY3" fmla="*/ 377397 h 377397"/>
              <a:gd name="connsiteX4" fmla="*/ 0 w 1728192"/>
              <a:gd name="connsiteY4" fmla="*/ 377397 h 377397"/>
              <a:gd name="connsiteX0" fmla="*/ 0 w 1728192"/>
              <a:gd name="connsiteY0" fmla="*/ 396448 h 396448"/>
              <a:gd name="connsiteX1" fmla="*/ 122927 w 1728192"/>
              <a:gd name="connsiteY1" fmla="*/ 0 h 396448"/>
              <a:gd name="connsiteX2" fmla="*/ 1728192 w 1728192"/>
              <a:gd name="connsiteY2" fmla="*/ 19051 h 396448"/>
              <a:gd name="connsiteX3" fmla="*/ 1633843 w 1728192"/>
              <a:gd name="connsiteY3" fmla="*/ 396448 h 396448"/>
              <a:gd name="connsiteX4" fmla="*/ 0 w 1728192"/>
              <a:gd name="connsiteY4" fmla="*/ 396448 h 396448"/>
              <a:gd name="connsiteX0" fmla="*/ 0 w 1771054"/>
              <a:gd name="connsiteY0" fmla="*/ 405972 h 405972"/>
              <a:gd name="connsiteX1" fmla="*/ 122927 w 1771054"/>
              <a:gd name="connsiteY1" fmla="*/ 9524 h 405972"/>
              <a:gd name="connsiteX2" fmla="*/ 1771054 w 1771054"/>
              <a:gd name="connsiteY2" fmla="*/ 0 h 405972"/>
              <a:gd name="connsiteX3" fmla="*/ 1633843 w 1771054"/>
              <a:gd name="connsiteY3" fmla="*/ 405972 h 405972"/>
              <a:gd name="connsiteX4" fmla="*/ 0 w 1771054"/>
              <a:gd name="connsiteY4" fmla="*/ 405972 h 405972"/>
              <a:gd name="connsiteX0" fmla="*/ 0 w 2005318"/>
              <a:gd name="connsiteY0" fmla="*/ 405972 h 405972"/>
              <a:gd name="connsiteX1" fmla="*/ 122927 w 2005318"/>
              <a:gd name="connsiteY1" fmla="*/ 9524 h 405972"/>
              <a:gd name="connsiteX2" fmla="*/ 1771054 w 2005318"/>
              <a:gd name="connsiteY2" fmla="*/ 0 h 405972"/>
              <a:gd name="connsiteX3" fmla="*/ 2005318 w 2005318"/>
              <a:gd name="connsiteY3" fmla="*/ 129747 h 405972"/>
              <a:gd name="connsiteX4" fmla="*/ 0 w 2005318"/>
              <a:gd name="connsiteY4" fmla="*/ 405972 h 405972"/>
              <a:gd name="connsiteX0" fmla="*/ 486673 w 1882391"/>
              <a:gd name="connsiteY0" fmla="*/ 96409 h 129747"/>
              <a:gd name="connsiteX1" fmla="*/ 0 w 1882391"/>
              <a:gd name="connsiteY1" fmla="*/ 9524 h 129747"/>
              <a:gd name="connsiteX2" fmla="*/ 1648127 w 1882391"/>
              <a:gd name="connsiteY2" fmla="*/ 0 h 129747"/>
              <a:gd name="connsiteX3" fmla="*/ 1882391 w 1882391"/>
              <a:gd name="connsiteY3" fmla="*/ 129747 h 129747"/>
              <a:gd name="connsiteX4" fmla="*/ 486673 w 1882391"/>
              <a:gd name="connsiteY4" fmla="*/ 96409 h 129747"/>
              <a:gd name="connsiteX0" fmla="*/ 229498 w 1882391"/>
              <a:gd name="connsiteY0" fmla="*/ 139272 h 139272"/>
              <a:gd name="connsiteX1" fmla="*/ 0 w 1882391"/>
              <a:gd name="connsiteY1" fmla="*/ 9524 h 139272"/>
              <a:gd name="connsiteX2" fmla="*/ 1648127 w 1882391"/>
              <a:gd name="connsiteY2" fmla="*/ 0 h 139272"/>
              <a:gd name="connsiteX3" fmla="*/ 1882391 w 1882391"/>
              <a:gd name="connsiteY3" fmla="*/ 129747 h 139272"/>
              <a:gd name="connsiteX4" fmla="*/ 229498 w 1882391"/>
              <a:gd name="connsiteY4" fmla="*/ 139272 h 139272"/>
              <a:gd name="connsiteX0" fmla="*/ 239021 w 1891914"/>
              <a:gd name="connsiteY0" fmla="*/ 139272 h 139272"/>
              <a:gd name="connsiteX1" fmla="*/ 0 w 1891914"/>
              <a:gd name="connsiteY1" fmla="*/ 9524 h 139272"/>
              <a:gd name="connsiteX2" fmla="*/ 1657650 w 1891914"/>
              <a:gd name="connsiteY2" fmla="*/ 0 h 139272"/>
              <a:gd name="connsiteX3" fmla="*/ 1891914 w 1891914"/>
              <a:gd name="connsiteY3" fmla="*/ 129747 h 139272"/>
              <a:gd name="connsiteX4" fmla="*/ 239021 w 1891914"/>
              <a:gd name="connsiteY4" fmla="*/ 139272 h 139272"/>
              <a:gd name="connsiteX0" fmla="*/ 239021 w 1906201"/>
              <a:gd name="connsiteY0" fmla="*/ 139272 h 139272"/>
              <a:gd name="connsiteX1" fmla="*/ 0 w 1906201"/>
              <a:gd name="connsiteY1" fmla="*/ 9524 h 139272"/>
              <a:gd name="connsiteX2" fmla="*/ 1657650 w 1906201"/>
              <a:gd name="connsiteY2" fmla="*/ 0 h 139272"/>
              <a:gd name="connsiteX3" fmla="*/ 1906201 w 1906201"/>
              <a:gd name="connsiteY3" fmla="*/ 139272 h 139272"/>
              <a:gd name="connsiteX4" fmla="*/ 239021 w 1906201"/>
              <a:gd name="connsiteY4" fmla="*/ 139272 h 1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6201" h="139272">
                <a:moveTo>
                  <a:pt x="239021" y="139272"/>
                </a:moveTo>
                <a:lnTo>
                  <a:pt x="0" y="9524"/>
                </a:lnTo>
                <a:lnTo>
                  <a:pt x="1657650" y="0"/>
                </a:lnTo>
                <a:lnTo>
                  <a:pt x="1906201" y="139272"/>
                </a:lnTo>
                <a:lnTo>
                  <a:pt x="239021" y="13927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7" name="Group 566"/>
          <p:cNvGrpSpPr>
            <a:grpSpLocks noChangeAspect="1"/>
          </p:cNvGrpSpPr>
          <p:nvPr/>
        </p:nvGrpSpPr>
        <p:grpSpPr>
          <a:xfrm>
            <a:off x="8033898" y="5382621"/>
            <a:ext cx="251452" cy="15802"/>
            <a:chOff x="611560" y="1193305"/>
            <a:chExt cx="6984776" cy="438942"/>
          </a:xfrm>
        </p:grpSpPr>
        <p:grpSp>
          <p:nvGrpSpPr>
            <p:cNvPr id="568" name="Group 567"/>
            <p:cNvGrpSpPr/>
            <p:nvPr/>
          </p:nvGrpSpPr>
          <p:grpSpPr>
            <a:xfrm>
              <a:off x="611560" y="1193305"/>
              <a:ext cx="1296144" cy="435495"/>
              <a:chOff x="611560" y="1193305"/>
              <a:chExt cx="1296144" cy="435495"/>
            </a:xfrm>
          </p:grpSpPr>
          <p:sp>
            <p:nvSpPr>
              <p:cNvPr id="574" name="Oval 573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6" name="Oval 575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69" name="Group 568"/>
            <p:cNvGrpSpPr/>
            <p:nvPr/>
          </p:nvGrpSpPr>
          <p:grpSpPr>
            <a:xfrm>
              <a:off x="6300192" y="1196752"/>
              <a:ext cx="1296144" cy="435495"/>
              <a:chOff x="611560" y="1193305"/>
              <a:chExt cx="1296144" cy="435495"/>
            </a:xfrm>
          </p:grpSpPr>
          <p:sp>
            <p:nvSpPr>
              <p:cNvPr id="571" name="Oval 570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70" name="Straight Connector 569"/>
            <p:cNvCxnSpPr>
              <a:endCxn id="571" idx="2"/>
            </p:cNvCxnSpPr>
            <p:nvPr/>
          </p:nvCxnSpPr>
          <p:spPr>
            <a:xfrm flipV="1">
              <a:off x="1835696" y="1412776"/>
              <a:ext cx="4464496" cy="3447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7" name="Group 576"/>
          <p:cNvGrpSpPr/>
          <p:nvPr/>
        </p:nvGrpSpPr>
        <p:grpSpPr>
          <a:xfrm rot="3004706">
            <a:off x="8103491" y="5550081"/>
            <a:ext cx="144893" cy="15925"/>
            <a:chOff x="1298571" y="6393029"/>
            <a:chExt cx="2555437" cy="221183"/>
          </a:xfrm>
        </p:grpSpPr>
        <p:grpSp>
          <p:nvGrpSpPr>
            <p:cNvPr id="578" name="Group 577"/>
            <p:cNvGrpSpPr/>
            <p:nvPr/>
          </p:nvGrpSpPr>
          <p:grpSpPr>
            <a:xfrm>
              <a:off x="1298571" y="6393029"/>
              <a:ext cx="322734" cy="219459"/>
              <a:chOff x="611560" y="1193305"/>
              <a:chExt cx="1296144" cy="435495"/>
            </a:xfrm>
          </p:grpSpPr>
          <p:sp>
            <p:nvSpPr>
              <p:cNvPr id="584" name="Oval 583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79" name="Group 578"/>
            <p:cNvGrpSpPr/>
            <p:nvPr/>
          </p:nvGrpSpPr>
          <p:grpSpPr>
            <a:xfrm>
              <a:off x="3531274" y="6394753"/>
              <a:ext cx="322734" cy="219459"/>
              <a:chOff x="611560" y="1193305"/>
              <a:chExt cx="1296144" cy="435495"/>
            </a:xfrm>
          </p:grpSpPr>
          <p:sp>
            <p:nvSpPr>
              <p:cNvPr id="581" name="Oval 580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80" name="Straight Connector 579"/>
            <p:cNvCxnSpPr>
              <a:stCxn id="585" idx="3"/>
            </p:cNvCxnSpPr>
            <p:nvPr/>
          </p:nvCxnSpPr>
          <p:spPr>
            <a:xfrm>
              <a:off x="1603376" y="6503627"/>
              <a:ext cx="1927898" cy="172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7" name="Straight Connector 586"/>
          <p:cNvCxnSpPr>
            <a:stCxn id="565" idx="1"/>
          </p:cNvCxnSpPr>
          <p:nvPr/>
        </p:nvCxnSpPr>
        <p:spPr>
          <a:xfrm>
            <a:off x="7855478" y="5027099"/>
            <a:ext cx="0" cy="74909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>
            <a:stCxn id="566" idx="2"/>
          </p:cNvCxnSpPr>
          <p:nvPr/>
        </p:nvCxnSpPr>
        <p:spPr>
          <a:xfrm flipH="1">
            <a:off x="7855478" y="5775710"/>
            <a:ext cx="74200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/>
          <p:nvPr/>
        </p:nvCxnSpPr>
        <p:spPr>
          <a:xfrm flipH="1">
            <a:off x="7791677" y="5776189"/>
            <a:ext cx="63801" cy="10729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Cube 589"/>
          <p:cNvSpPr/>
          <p:nvPr/>
        </p:nvSpPr>
        <p:spPr>
          <a:xfrm>
            <a:off x="7806016" y="4043028"/>
            <a:ext cx="777686" cy="42769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1" name="Straight Connector 590"/>
          <p:cNvCxnSpPr/>
          <p:nvPr/>
        </p:nvCxnSpPr>
        <p:spPr>
          <a:xfrm>
            <a:off x="7920090" y="4043028"/>
            <a:ext cx="0" cy="32580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 flipH="1">
            <a:off x="7920090" y="4368356"/>
            <a:ext cx="66361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/>
          <p:nvPr/>
        </p:nvCxnSpPr>
        <p:spPr>
          <a:xfrm flipH="1">
            <a:off x="7806016" y="4368835"/>
            <a:ext cx="114075" cy="10189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4" name="Group 593"/>
          <p:cNvGrpSpPr>
            <a:grpSpLocks noChangeAspect="1"/>
          </p:cNvGrpSpPr>
          <p:nvPr/>
        </p:nvGrpSpPr>
        <p:grpSpPr>
          <a:xfrm>
            <a:off x="8056057" y="4161846"/>
            <a:ext cx="251452" cy="229989"/>
            <a:chOff x="4052606" y="4371289"/>
            <a:chExt cx="2793910" cy="2555437"/>
          </a:xfrm>
        </p:grpSpPr>
        <p:grpSp>
          <p:nvGrpSpPr>
            <p:cNvPr id="595" name="Group 594"/>
            <p:cNvGrpSpPr>
              <a:grpSpLocks noChangeAspect="1"/>
            </p:cNvGrpSpPr>
            <p:nvPr/>
          </p:nvGrpSpPr>
          <p:grpSpPr>
            <a:xfrm>
              <a:off x="4052606" y="5564364"/>
              <a:ext cx="2793910" cy="175577"/>
              <a:chOff x="611560" y="1193305"/>
              <a:chExt cx="6984776" cy="438942"/>
            </a:xfrm>
          </p:grpSpPr>
          <p:grpSp>
            <p:nvGrpSpPr>
              <p:cNvPr id="606" name="Group 605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612" name="Oval 611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3" name="Rectangle 612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4" name="Oval 613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07" name="Group 606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609" name="Oval 608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0" name="Rectangle 609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1" name="Oval 610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608" name="Straight Connector 607"/>
              <p:cNvCxnSpPr>
                <a:endCxn id="609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6" name="Group 595"/>
            <p:cNvGrpSpPr/>
            <p:nvPr/>
          </p:nvGrpSpPr>
          <p:grpSpPr>
            <a:xfrm rot="3637848">
              <a:off x="4326886" y="5560535"/>
              <a:ext cx="2555437" cy="176946"/>
              <a:chOff x="1298571" y="6393029"/>
              <a:chExt cx="2555437" cy="221183"/>
            </a:xfrm>
          </p:grpSpPr>
          <p:grpSp>
            <p:nvGrpSpPr>
              <p:cNvPr id="597" name="Group 596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603" name="Oval 602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4" name="Rectangle 603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5" name="Oval 604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98" name="Group 597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600" name="Oval 599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1" name="Rectangle 600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2" name="Oval 601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599" name="Straight Connector 598"/>
              <p:cNvCxnSpPr>
                <a:stCxn id="604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5" name="Cube 614"/>
          <p:cNvSpPr/>
          <p:nvPr/>
        </p:nvSpPr>
        <p:spPr>
          <a:xfrm>
            <a:off x="7811017" y="541226"/>
            <a:ext cx="777686" cy="42769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6" name="Straight Connector 615"/>
          <p:cNvCxnSpPr/>
          <p:nvPr/>
        </p:nvCxnSpPr>
        <p:spPr>
          <a:xfrm>
            <a:off x="7925092" y="541226"/>
            <a:ext cx="0" cy="32580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 flipH="1">
            <a:off x="7925092" y="866554"/>
            <a:ext cx="66361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 flipH="1">
            <a:off x="7811017" y="867033"/>
            <a:ext cx="114075" cy="10189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9" name="Group 618"/>
          <p:cNvGrpSpPr>
            <a:grpSpLocks noChangeAspect="1"/>
          </p:cNvGrpSpPr>
          <p:nvPr/>
        </p:nvGrpSpPr>
        <p:grpSpPr>
          <a:xfrm>
            <a:off x="8041337" y="739429"/>
            <a:ext cx="251452" cy="19209"/>
            <a:chOff x="244080" y="5252377"/>
            <a:chExt cx="2793910" cy="213434"/>
          </a:xfrm>
        </p:grpSpPr>
        <p:grpSp>
          <p:nvGrpSpPr>
            <p:cNvPr id="620" name="Group 619"/>
            <p:cNvGrpSpPr>
              <a:grpSpLocks noChangeAspect="1"/>
            </p:cNvGrpSpPr>
            <p:nvPr/>
          </p:nvGrpSpPr>
          <p:grpSpPr>
            <a:xfrm>
              <a:off x="244080" y="5284593"/>
              <a:ext cx="2793910" cy="175577"/>
              <a:chOff x="611560" y="1193305"/>
              <a:chExt cx="6984776" cy="438942"/>
            </a:xfrm>
          </p:grpSpPr>
          <p:grpSp>
            <p:nvGrpSpPr>
              <p:cNvPr id="631" name="Group 630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637" name="Oval 636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8" name="Rectangle 637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9" name="Oval 638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32" name="Group 631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634" name="Oval 633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5" name="Rectangle 634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6" name="Oval 635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633" name="Straight Connector 632"/>
              <p:cNvCxnSpPr>
                <a:endCxn id="634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1" name="Group 620"/>
            <p:cNvGrpSpPr/>
            <p:nvPr/>
          </p:nvGrpSpPr>
          <p:grpSpPr>
            <a:xfrm rot="284500">
              <a:off x="686392" y="5252377"/>
              <a:ext cx="1825108" cy="213434"/>
              <a:chOff x="1298571" y="6393029"/>
              <a:chExt cx="2555437" cy="221183"/>
            </a:xfrm>
          </p:grpSpPr>
          <p:grpSp>
            <p:nvGrpSpPr>
              <p:cNvPr id="622" name="Group 621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628" name="Oval 627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9" name="Rectangle 628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0" name="Oval 629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23" name="Group 622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625" name="Oval 624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6" name="Rectangle 625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7" name="Oval 626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624" name="Straight Connector 623"/>
              <p:cNvCxnSpPr>
                <a:stCxn id="629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844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1709" y="560701"/>
            <a:ext cx="1819275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- Horizontal</a:t>
            </a:r>
            <a:endParaRPr lang="en-US" sz="2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271708" y="1985765"/>
            <a:ext cx="1819275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- Vertical</a:t>
            </a:r>
            <a:endParaRPr lang="en-US" sz="2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271710" y="4076786"/>
            <a:ext cx="1819275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 - Horizontal</a:t>
            </a:r>
            <a:endParaRPr lang="en-US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271711" y="5261261"/>
            <a:ext cx="1819275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 - Vertical</a:t>
            </a:r>
            <a:endParaRPr lang="en-US" sz="2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424486" y="1619010"/>
            <a:ext cx="1819275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T1w DIXON</a:t>
            </a:r>
            <a:endParaRPr 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424485" y="3181110"/>
            <a:ext cx="1819275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T2w HASTE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424488" y="4733805"/>
            <a:ext cx="1819275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T2*w FLASH</a:t>
            </a:r>
            <a:endParaRPr lang="en-US" sz="2000" dirty="0"/>
          </a:p>
        </p:txBody>
      </p:sp>
      <p:cxnSp>
        <p:nvCxnSpPr>
          <p:cNvPr id="5" name="Straight Arrow Connector 4"/>
          <p:cNvCxnSpPr>
            <a:stCxn id="2" idx="3"/>
            <a:endCxn id="107" idx="1"/>
          </p:cNvCxnSpPr>
          <p:nvPr/>
        </p:nvCxnSpPr>
        <p:spPr>
          <a:xfrm>
            <a:off x="4090984" y="760756"/>
            <a:ext cx="1333502" cy="105830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3"/>
            <a:endCxn id="107" idx="1"/>
          </p:cNvCxnSpPr>
          <p:nvPr/>
        </p:nvCxnSpPr>
        <p:spPr>
          <a:xfrm flipV="1">
            <a:off x="4090983" y="1819065"/>
            <a:ext cx="1333503" cy="36675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5" idx="3"/>
            <a:endCxn id="107" idx="1"/>
          </p:cNvCxnSpPr>
          <p:nvPr/>
        </p:nvCxnSpPr>
        <p:spPr>
          <a:xfrm flipV="1">
            <a:off x="4090985" y="1819065"/>
            <a:ext cx="1333501" cy="245777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6" idx="3"/>
            <a:endCxn id="107" idx="1"/>
          </p:cNvCxnSpPr>
          <p:nvPr/>
        </p:nvCxnSpPr>
        <p:spPr>
          <a:xfrm flipV="1">
            <a:off x="4090986" y="1819065"/>
            <a:ext cx="1333500" cy="364225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ectangle 335"/>
          <p:cNvSpPr/>
          <p:nvPr/>
        </p:nvSpPr>
        <p:spPr>
          <a:xfrm>
            <a:off x="1143005" y="1768069"/>
            <a:ext cx="745282" cy="745283"/>
          </a:xfrm>
          <a:prstGeom prst="rect">
            <a:avLst/>
          </a:prstGeom>
          <a:solidFill>
            <a:schemeClr val="accent6">
              <a:lumMod val="60000"/>
              <a:lumOff val="40000"/>
              <a:alpha val="59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Parallelogram 136"/>
          <p:cNvSpPr/>
          <p:nvPr/>
        </p:nvSpPr>
        <p:spPr>
          <a:xfrm rot="5400000">
            <a:off x="751268" y="2063099"/>
            <a:ext cx="857791" cy="62672"/>
          </a:xfrm>
          <a:custGeom>
            <a:avLst/>
            <a:gdLst>
              <a:gd name="connsiteX0" fmla="*/ 0 w 1728192"/>
              <a:gd name="connsiteY0" fmla="*/ 377397 h 377397"/>
              <a:gd name="connsiteX1" fmla="*/ 94349 w 1728192"/>
              <a:gd name="connsiteY1" fmla="*/ 0 h 377397"/>
              <a:gd name="connsiteX2" fmla="*/ 1728192 w 1728192"/>
              <a:gd name="connsiteY2" fmla="*/ 0 h 377397"/>
              <a:gd name="connsiteX3" fmla="*/ 1633843 w 1728192"/>
              <a:gd name="connsiteY3" fmla="*/ 377397 h 377397"/>
              <a:gd name="connsiteX4" fmla="*/ 0 w 1728192"/>
              <a:gd name="connsiteY4" fmla="*/ 377397 h 377397"/>
              <a:gd name="connsiteX0" fmla="*/ 0 w 1728192"/>
              <a:gd name="connsiteY0" fmla="*/ 396448 h 396448"/>
              <a:gd name="connsiteX1" fmla="*/ 122927 w 1728192"/>
              <a:gd name="connsiteY1" fmla="*/ 0 h 396448"/>
              <a:gd name="connsiteX2" fmla="*/ 1728192 w 1728192"/>
              <a:gd name="connsiteY2" fmla="*/ 19051 h 396448"/>
              <a:gd name="connsiteX3" fmla="*/ 1633843 w 1728192"/>
              <a:gd name="connsiteY3" fmla="*/ 396448 h 396448"/>
              <a:gd name="connsiteX4" fmla="*/ 0 w 1728192"/>
              <a:gd name="connsiteY4" fmla="*/ 396448 h 396448"/>
              <a:gd name="connsiteX0" fmla="*/ 0 w 1771054"/>
              <a:gd name="connsiteY0" fmla="*/ 405972 h 405972"/>
              <a:gd name="connsiteX1" fmla="*/ 122927 w 1771054"/>
              <a:gd name="connsiteY1" fmla="*/ 9524 h 405972"/>
              <a:gd name="connsiteX2" fmla="*/ 1771054 w 1771054"/>
              <a:gd name="connsiteY2" fmla="*/ 0 h 405972"/>
              <a:gd name="connsiteX3" fmla="*/ 1633843 w 1771054"/>
              <a:gd name="connsiteY3" fmla="*/ 405972 h 405972"/>
              <a:gd name="connsiteX4" fmla="*/ 0 w 1771054"/>
              <a:gd name="connsiteY4" fmla="*/ 405972 h 405972"/>
              <a:gd name="connsiteX0" fmla="*/ 0 w 2005318"/>
              <a:gd name="connsiteY0" fmla="*/ 405972 h 405972"/>
              <a:gd name="connsiteX1" fmla="*/ 122927 w 2005318"/>
              <a:gd name="connsiteY1" fmla="*/ 9524 h 405972"/>
              <a:gd name="connsiteX2" fmla="*/ 1771054 w 2005318"/>
              <a:gd name="connsiteY2" fmla="*/ 0 h 405972"/>
              <a:gd name="connsiteX3" fmla="*/ 2005318 w 2005318"/>
              <a:gd name="connsiteY3" fmla="*/ 129747 h 405972"/>
              <a:gd name="connsiteX4" fmla="*/ 0 w 2005318"/>
              <a:gd name="connsiteY4" fmla="*/ 405972 h 405972"/>
              <a:gd name="connsiteX0" fmla="*/ 486673 w 1882391"/>
              <a:gd name="connsiteY0" fmla="*/ 96409 h 129747"/>
              <a:gd name="connsiteX1" fmla="*/ 0 w 1882391"/>
              <a:gd name="connsiteY1" fmla="*/ 9524 h 129747"/>
              <a:gd name="connsiteX2" fmla="*/ 1648127 w 1882391"/>
              <a:gd name="connsiteY2" fmla="*/ 0 h 129747"/>
              <a:gd name="connsiteX3" fmla="*/ 1882391 w 1882391"/>
              <a:gd name="connsiteY3" fmla="*/ 129747 h 129747"/>
              <a:gd name="connsiteX4" fmla="*/ 486673 w 1882391"/>
              <a:gd name="connsiteY4" fmla="*/ 96409 h 129747"/>
              <a:gd name="connsiteX0" fmla="*/ 229498 w 1882391"/>
              <a:gd name="connsiteY0" fmla="*/ 139272 h 139272"/>
              <a:gd name="connsiteX1" fmla="*/ 0 w 1882391"/>
              <a:gd name="connsiteY1" fmla="*/ 9524 h 139272"/>
              <a:gd name="connsiteX2" fmla="*/ 1648127 w 1882391"/>
              <a:gd name="connsiteY2" fmla="*/ 0 h 139272"/>
              <a:gd name="connsiteX3" fmla="*/ 1882391 w 1882391"/>
              <a:gd name="connsiteY3" fmla="*/ 129747 h 139272"/>
              <a:gd name="connsiteX4" fmla="*/ 229498 w 1882391"/>
              <a:gd name="connsiteY4" fmla="*/ 139272 h 139272"/>
              <a:gd name="connsiteX0" fmla="*/ 239021 w 1891914"/>
              <a:gd name="connsiteY0" fmla="*/ 139272 h 139272"/>
              <a:gd name="connsiteX1" fmla="*/ 0 w 1891914"/>
              <a:gd name="connsiteY1" fmla="*/ 9524 h 139272"/>
              <a:gd name="connsiteX2" fmla="*/ 1657650 w 1891914"/>
              <a:gd name="connsiteY2" fmla="*/ 0 h 139272"/>
              <a:gd name="connsiteX3" fmla="*/ 1891914 w 1891914"/>
              <a:gd name="connsiteY3" fmla="*/ 129747 h 139272"/>
              <a:gd name="connsiteX4" fmla="*/ 239021 w 1891914"/>
              <a:gd name="connsiteY4" fmla="*/ 139272 h 139272"/>
              <a:gd name="connsiteX0" fmla="*/ 239021 w 1906201"/>
              <a:gd name="connsiteY0" fmla="*/ 139272 h 139272"/>
              <a:gd name="connsiteX1" fmla="*/ 0 w 1906201"/>
              <a:gd name="connsiteY1" fmla="*/ 9524 h 139272"/>
              <a:gd name="connsiteX2" fmla="*/ 1657650 w 1906201"/>
              <a:gd name="connsiteY2" fmla="*/ 0 h 139272"/>
              <a:gd name="connsiteX3" fmla="*/ 1906201 w 1906201"/>
              <a:gd name="connsiteY3" fmla="*/ 139272 h 139272"/>
              <a:gd name="connsiteX4" fmla="*/ 239021 w 1906201"/>
              <a:gd name="connsiteY4" fmla="*/ 139272 h 1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6201" h="139272">
                <a:moveTo>
                  <a:pt x="239021" y="139272"/>
                </a:moveTo>
                <a:lnTo>
                  <a:pt x="0" y="9524"/>
                </a:lnTo>
                <a:lnTo>
                  <a:pt x="1657650" y="0"/>
                </a:lnTo>
                <a:lnTo>
                  <a:pt x="1906201" y="139272"/>
                </a:lnTo>
                <a:lnTo>
                  <a:pt x="239021" y="13927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Parallelogram 132"/>
          <p:cNvSpPr/>
          <p:nvPr/>
        </p:nvSpPr>
        <p:spPr>
          <a:xfrm>
            <a:off x="1147698" y="2410822"/>
            <a:ext cx="803403" cy="111102"/>
          </a:xfrm>
          <a:custGeom>
            <a:avLst/>
            <a:gdLst>
              <a:gd name="connsiteX0" fmla="*/ 0 w 1728192"/>
              <a:gd name="connsiteY0" fmla="*/ 227843 h 227843"/>
              <a:gd name="connsiteX1" fmla="*/ 52199 w 1728192"/>
              <a:gd name="connsiteY1" fmla="*/ 0 h 227843"/>
              <a:gd name="connsiteX2" fmla="*/ 1728192 w 1728192"/>
              <a:gd name="connsiteY2" fmla="*/ 0 h 227843"/>
              <a:gd name="connsiteX3" fmla="*/ 1675993 w 1728192"/>
              <a:gd name="connsiteY3" fmla="*/ 227843 h 227843"/>
              <a:gd name="connsiteX4" fmla="*/ 0 w 1728192"/>
              <a:gd name="connsiteY4" fmla="*/ 227843 h 227843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75993 w 1785342"/>
              <a:gd name="connsiteY3" fmla="*/ 232606 h 232606"/>
              <a:gd name="connsiteX4" fmla="*/ 0 w 1785342"/>
              <a:gd name="connsiteY4" fmla="*/ 232606 h 232606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52181 w 1785342"/>
              <a:gd name="connsiteY3" fmla="*/ 223081 h 232606"/>
              <a:gd name="connsiteX4" fmla="*/ 0 w 1785342"/>
              <a:gd name="connsiteY4" fmla="*/ 232606 h 232606"/>
              <a:gd name="connsiteX0" fmla="*/ 0 w 1785342"/>
              <a:gd name="connsiteY0" fmla="*/ 232606 h 242131"/>
              <a:gd name="connsiteX1" fmla="*/ 52199 w 1785342"/>
              <a:gd name="connsiteY1" fmla="*/ 476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147449 w 1785342"/>
              <a:gd name="connsiteY1" fmla="*/ 14288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233174 w 1785342"/>
              <a:gd name="connsiteY1" fmla="*/ 238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3316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  <a:gd name="connsiteX0" fmla="*/ 0 w 1785342"/>
              <a:gd name="connsiteY0" fmla="*/ 232606 h 242131"/>
              <a:gd name="connsiteX1" fmla="*/ 195073 w 1785342"/>
              <a:gd name="connsiteY1" fmla="*/ 1381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5221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342" h="246893">
                <a:moveTo>
                  <a:pt x="0" y="237368"/>
                </a:moveTo>
                <a:lnTo>
                  <a:pt x="152211" y="0"/>
                </a:lnTo>
                <a:lnTo>
                  <a:pt x="1785342" y="4762"/>
                </a:lnTo>
                <a:lnTo>
                  <a:pt x="1656944" y="246893"/>
                </a:lnTo>
                <a:lnTo>
                  <a:pt x="0" y="23736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9" name="Rectangle 338"/>
          <p:cNvSpPr/>
          <p:nvPr/>
        </p:nvSpPr>
        <p:spPr>
          <a:xfrm>
            <a:off x="1205819" y="1665539"/>
            <a:ext cx="745282" cy="745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Parallelogram 132"/>
          <p:cNvSpPr/>
          <p:nvPr/>
        </p:nvSpPr>
        <p:spPr>
          <a:xfrm>
            <a:off x="1143005" y="1661253"/>
            <a:ext cx="803403" cy="111102"/>
          </a:xfrm>
          <a:custGeom>
            <a:avLst/>
            <a:gdLst>
              <a:gd name="connsiteX0" fmla="*/ 0 w 1728192"/>
              <a:gd name="connsiteY0" fmla="*/ 227843 h 227843"/>
              <a:gd name="connsiteX1" fmla="*/ 52199 w 1728192"/>
              <a:gd name="connsiteY1" fmla="*/ 0 h 227843"/>
              <a:gd name="connsiteX2" fmla="*/ 1728192 w 1728192"/>
              <a:gd name="connsiteY2" fmla="*/ 0 h 227843"/>
              <a:gd name="connsiteX3" fmla="*/ 1675993 w 1728192"/>
              <a:gd name="connsiteY3" fmla="*/ 227843 h 227843"/>
              <a:gd name="connsiteX4" fmla="*/ 0 w 1728192"/>
              <a:gd name="connsiteY4" fmla="*/ 227843 h 227843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75993 w 1785342"/>
              <a:gd name="connsiteY3" fmla="*/ 232606 h 232606"/>
              <a:gd name="connsiteX4" fmla="*/ 0 w 1785342"/>
              <a:gd name="connsiteY4" fmla="*/ 232606 h 232606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52181 w 1785342"/>
              <a:gd name="connsiteY3" fmla="*/ 223081 h 232606"/>
              <a:gd name="connsiteX4" fmla="*/ 0 w 1785342"/>
              <a:gd name="connsiteY4" fmla="*/ 232606 h 232606"/>
              <a:gd name="connsiteX0" fmla="*/ 0 w 1785342"/>
              <a:gd name="connsiteY0" fmla="*/ 232606 h 242131"/>
              <a:gd name="connsiteX1" fmla="*/ 52199 w 1785342"/>
              <a:gd name="connsiteY1" fmla="*/ 476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147449 w 1785342"/>
              <a:gd name="connsiteY1" fmla="*/ 14288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233174 w 1785342"/>
              <a:gd name="connsiteY1" fmla="*/ 238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3316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  <a:gd name="connsiteX0" fmla="*/ 0 w 1785342"/>
              <a:gd name="connsiteY0" fmla="*/ 232606 h 242131"/>
              <a:gd name="connsiteX1" fmla="*/ 195073 w 1785342"/>
              <a:gd name="connsiteY1" fmla="*/ 1381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5221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342" h="246893">
                <a:moveTo>
                  <a:pt x="0" y="237368"/>
                </a:moveTo>
                <a:lnTo>
                  <a:pt x="152211" y="0"/>
                </a:lnTo>
                <a:lnTo>
                  <a:pt x="1785342" y="4762"/>
                </a:lnTo>
                <a:lnTo>
                  <a:pt x="1656944" y="246893"/>
                </a:lnTo>
                <a:lnTo>
                  <a:pt x="0" y="23736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Parallelogram 136"/>
          <p:cNvSpPr/>
          <p:nvPr/>
        </p:nvSpPr>
        <p:spPr>
          <a:xfrm rot="5400000">
            <a:off x="1493269" y="2061480"/>
            <a:ext cx="857791" cy="62672"/>
          </a:xfrm>
          <a:custGeom>
            <a:avLst/>
            <a:gdLst>
              <a:gd name="connsiteX0" fmla="*/ 0 w 1728192"/>
              <a:gd name="connsiteY0" fmla="*/ 377397 h 377397"/>
              <a:gd name="connsiteX1" fmla="*/ 94349 w 1728192"/>
              <a:gd name="connsiteY1" fmla="*/ 0 h 377397"/>
              <a:gd name="connsiteX2" fmla="*/ 1728192 w 1728192"/>
              <a:gd name="connsiteY2" fmla="*/ 0 h 377397"/>
              <a:gd name="connsiteX3" fmla="*/ 1633843 w 1728192"/>
              <a:gd name="connsiteY3" fmla="*/ 377397 h 377397"/>
              <a:gd name="connsiteX4" fmla="*/ 0 w 1728192"/>
              <a:gd name="connsiteY4" fmla="*/ 377397 h 377397"/>
              <a:gd name="connsiteX0" fmla="*/ 0 w 1728192"/>
              <a:gd name="connsiteY0" fmla="*/ 396448 h 396448"/>
              <a:gd name="connsiteX1" fmla="*/ 122927 w 1728192"/>
              <a:gd name="connsiteY1" fmla="*/ 0 h 396448"/>
              <a:gd name="connsiteX2" fmla="*/ 1728192 w 1728192"/>
              <a:gd name="connsiteY2" fmla="*/ 19051 h 396448"/>
              <a:gd name="connsiteX3" fmla="*/ 1633843 w 1728192"/>
              <a:gd name="connsiteY3" fmla="*/ 396448 h 396448"/>
              <a:gd name="connsiteX4" fmla="*/ 0 w 1728192"/>
              <a:gd name="connsiteY4" fmla="*/ 396448 h 396448"/>
              <a:gd name="connsiteX0" fmla="*/ 0 w 1771054"/>
              <a:gd name="connsiteY0" fmla="*/ 405972 h 405972"/>
              <a:gd name="connsiteX1" fmla="*/ 122927 w 1771054"/>
              <a:gd name="connsiteY1" fmla="*/ 9524 h 405972"/>
              <a:gd name="connsiteX2" fmla="*/ 1771054 w 1771054"/>
              <a:gd name="connsiteY2" fmla="*/ 0 h 405972"/>
              <a:gd name="connsiteX3" fmla="*/ 1633843 w 1771054"/>
              <a:gd name="connsiteY3" fmla="*/ 405972 h 405972"/>
              <a:gd name="connsiteX4" fmla="*/ 0 w 1771054"/>
              <a:gd name="connsiteY4" fmla="*/ 405972 h 405972"/>
              <a:gd name="connsiteX0" fmla="*/ 0 w 2005318"/>
              <a:gd name="connsiteY0" fmla="*/ 405972 h 405972"/>
              <a:gd name="connsiteX1" fmla="*/ 122927 w 2005318"/>
              <a:gd name="connsiteY1" fmla="*/ 9524 h 405972"/>
              <a:gd name="connsiteX2" fmla="*/ 1771054 w 2005318"/>
              <a:gd name="connsiteY2" fmla="*/ 0 h 405972"/>
              <a:gd name="connsiteX3" fmla="*/ 2005318 w 2005318"/>
              <a:gd name="connsiteY3" fmla="*/ 129747 h 405972"/>
              <a:gd name="connsiteX4" fmla="*/ 0 w 2005318"/>
              <a:gd name="connsiteY4" fmla="*/ 405972 h 405972"/>
              <a:gd name="connsiteX0" fmla="*/ 486673 w 1882391"/>
              <a:gd name="connsiteY0" fmla="*/ 96409 h 129747"/>
              <a:gd name="connsiteX1" fmla="*/ 0 w 1882391"/>
              <a:gd name="connsiteY1" fmla="*/ 9524 h 129747"/>
              <a:gd name="connsiteX2" fmla="*/ 1648127 w 1882391"/>
              <a:gd name="connsiteY2" fmla="*/ 0 h 129747"/>
              <a:gd name="connsiteX3" fmla="*/ 1882391 w 1882391"/>
              <a:gd name="connsiteY3" fmla="*/ 129747 h 129747"/>
              <a:gd name="connsiteX4" fmla="*/ 486673 w 1882391"/>
              <a:gd name="connsiteY4" fmla="*/ 96409 h 129747"/>
              <a:gd name="connsiteX0" fmla="*/ 229498 w 1882391"/>
              <a:gd name="connsiteY0" fmla="*/ 139272 h 139272"/>
              <a:gd name="connsiteX1" fmla="*/ 0 w 1882391"/>
              <a:gd name="connsiteY1" fmla="*/ 9524 h 139272"/>
              <a:gd name="connsiteX2" fmla="*/ 1648127 w 1882391"/>
              <a:gd name="connsiteY2" fmla="*/ 0 h 139272"/>
              <a:gd name="connsiteX3" fmla="*/ 1882391 w 1882391"/>
              <a:gd name="connsiteY3" fmla="*/ 129747 h 139272"/>
              <a:gd name="connsiteX4" fmla="*/ 229498 w 1882391"/>
              <a:gd name="connsiteY4" fmla="*/ 139272 h 139272"/>
              <a:gd name="connsiteX0" fmla="*/ 239021 w 1891914"/>
              <a:gd name="connsiteY0" fmla="*/ 139272 h 139272"/>
              <a:gd name="connsiteX1" fmla="*/ 0 w 1891914"/>
              <a:gd name="connsiteY1" fmla="*/ 9524 h 139272"/>
              <a:gd name="connsiteX2" fmla="*/ 1657650 w 1891914"/>
              <a:gd name="connsiteY2" fmla="*/ 0 h 139272"/>
              <a:gd name="connsiteX3" fmla="*/ 1891914 w 1891914"/>
              <a:gd name="connsiteY3" fmla="*/ 129747 h 139272"/>
              <a:gd name="connsiteX4" fmla="*/ 239021 w 1891914"/>
              <a:gd name="connsiteY4" fmla="*/ 139272 h 139272"/>
              <a:gd name="connsiteX0" fmla="*/ 239021 w 1906201"/>
              <a:gd name="connsiteY0" fmla="*/ 139272 h 139272"/>
              <a:gd name="connsiteX1" fmla="*/ 0 w 1906201"/>
              <a:gd name="connsiteY1" fmla="*/ 9524 h 139272"/>
              <a:gd name="connsiteX2" fmla="*/ 1657650 w 1906201"/>
              <a:gd name="connsiteY2" fmla="*/ 0 h 139272"/>
              <a:gd name="connsiteX3" fmla="*/ 1906201 w 1906201"/>
              <a:gd name="connsiteY3" fmla="*/ 139272 h 139272"/>
              <a:gd name="connsiteX4" fmla="*/ 239021 w 1906201"/>
              <a:gd name="connsiteY4" fmla="*/ 139272 h 1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6201" h="139272">
                <a:moveTo>
                  <a:pt x="239021" y="139272"/>
                </a:moveTo>
                <a:lnTo>
                  <a:pt x="0" y="9524"/>
                </a:lnTo>
                <a:lnTo>
                  <a:pt x="1657650" y="0"/>
                </a:lnTo>
                <a:lnTo>
                  <a:pt x="1906201" y="139272"/>
                </a:lnTo>
                <a:lnTo>
                  <a:pt x="239021" y="13927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2" name="Straight Connector 341"/>
          <p:cNvCxnSpPr>
            <a:stCxn id="340" idx="1"/>
          </p:cNvCxnSpPr>
          <p:nvPr/>
        </p:nvCxnSpPr>
        <p:spPr>
          <a:xfrm>
            <a:off x="1211499" y="1661253"/>
            <a:ext cx="0" cy="74909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341" idx="2"/>
          </p:cNvCxnSpPr>
          <p:nvPr/>
        </p:nvCxnSpPr>
        <p:spPr>
          <a:xfrm flipH="1">
            <a:off x="1211499" y="2409864"/>
            <a:ext cx="74200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endCxn id="338" idx="0"/>
          </p:cNvCxnSpPr>
          <p:nvPr/>
        </p:nvCxnSpPr>
        <p:spPr>
          <a:xfrm flipH="1">
            <a:off x="1147698" y="2410343"/>
            <a:ext cx="63801" cy="10729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Parallelogram 132"/>
          <p:cNvSpPr/>
          <p:nvPr/>
        </p:nvSpPr>
        <p:spPr>
          <a:xfrm>
            <a:off x="1162277" y="5776668"/>
            <a:ext cx="803403" cy="111102"/>
          </a:xfrm>
          <a:custGeom>
            <a:avLst/>
            <a:gdLst>
              <a:gd name="connsiteX0" fmla="*/ 0 w 1728192"/>
              <a:gd name="connsiteY0" fmla="*/ 227843 h 227843"/>
              <a:gd name="connsiteX1" fmla="*/ 52199 w 1728192"/>
              <a:gd name="connsiteY1" fmla="*/ 0 h 227843"/>
              <a:gd name="connsiteX2" fmla="*/ 1728192 w 1728192"/>
              <a:gd name="connsiteY2" fmla="*/ 0 h 227843"/>
              <a:gd name="connsiteX3" fmla="*/ 1675993 w 1728192"/>
              <a:gd name="connsiteY3" fmla="*/ 227843 h 227843"/>
              <a:gd name="connsiteX4" fmla="*/ 0 w 1728192"/>
              <a:gd name="connsiteY4" fmla="*/ 227843 h 227843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75993 w 1785342"/>
              <a:gd name="connsiteY3" fmla="*/ 232606 h 232606"/>
              <a:gd name="connsiteX4" fmla="*/ 0 w 1785342"/>
              <a:gd name="connsiteY4" fmla="*/ 232606 h 232606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52181 w 1785342"/>
              <a:gd name="connsiteY3" fmla="*/ 223081 h 232606"/>
              <a:gd name="connsiteX4" fmla="*/ 0 w 1785342"/>
              <a:gd name="connsiteY4" fmla="*/ 232606 h 232606"/>
              <a:gd name="connsiteX0" fmla="*/ 0 w 1785342"/>
              <a:gd name="connsiteY0" fmla="*/ 232606 h 242131"/>
              <a:gd name="connsiteX1" fmla="*/ 52199 w 1785342"/>
              <a:gd name="connsiteY1" fmla="*/ 476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147449 w 1785342"/>
              <a:gd name="connsiteY1" fmla="*/ 14288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233174 w 1785342"/>
              <a:gd name="connsiteY1" fmla="*/ 238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3316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  <a:gd name="connsiteX0" fmla="*/ 0 w 1785342"/>
              <a:gd name="connsiteY0" fmla="*/ 232606 h 242131"/>
              <a:gd name="connsiteX1" fmla="*/ 195073 w 1785342"/>
              <a:gd name="connsiteY1" fmla="*/ 1381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5221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342" h="246893">
                <a:moveTo>
                  <a:pt x="0" y="237368"/>
                </a:moveTo>
                <a:lnTo>
                  <a:pt x="152211" y="0"/>
                </a:lnTo>
                <a:lnTo>
                  <a:pt x="1785342" y="4762"/>
                </a:lnTo>
                <a:lnTo>
                  <a:pt x="1656944" y="246893"/>
                </a:lnTo>
                <a:lnTo>
                  <a:pt x="0" y="23736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Rectangle 345"/>
          <p:cNvSpPr/>
          <p:nvPr/>
        </p:nvSpPr>
        <p:spPr>
          <a:xfrm>
            <a:off x="1220398" y="5031385"/>
            <a:ext cx="745282" cy="745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7" name="Group 346"/>
          <p:cNvGrpSpPr>
            <a:grpSpLocks noChangeAspect="1"/>
          </p:cNvGrpSpPr>
          <p:nvPr/>
        </p:nvGrpSpPr>
        <p:grpSpPr>
          <a:xfrm>
            <a:off x="1379996" y="1993655"/>
            <a:ext cx="274433" cy="232622"/>
            <a:chOff x="133166" y="238899"/>
            <a:chExt cx="3049258" cy="2584691"/>
          </a:xfrm>
        </p:grpSpPr>
        <p:grpSp>
          <p:nvGrpSpPr>
            <p:cNvPr id="512" name="Group 511"/>
            <p:cNvGrpSpPr>
              <a:grpSpLocks noChangeAspect="1"/>
            </p:cNvGrpSpPr>
            <p:nvPr/>
          </p:nvGrpSpPr>
          <p:grpSpPr>
            <a:xfrm>
              <a:off x="133166" y="238899"/>
              <a:ext cx="2793910" cy="175577"/>
              <a:chOff x="611560" y="1193305"/>
              <a:chExt cx="6984776" cy="438942"/>
            </a:xfrm>
          </p:grpSpPr>
          <p:grpSp>
            <p:nvGrpSpPr>
              <p:cNvPr id="523" name="Group 522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529" name="Oval 528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0" name="Rectangle 529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1" name="Oval 530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24" name="Group 523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526" name="Oval 525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7" name="Rectangle 526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8" name="Oval 527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525" name="Straight Connector 524"/>
              <p:cNvCxnSpPr>
                <a:endCxn id="526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3" name="Group 512"/>
            <p:cNvGrpSpPr>
              <a:grpSpLocks noChangeAspect="1"/>
            </p:cNvGrpSpPr>
            <p:nvPr/>
          </p:nvGrpSpPr>
          <p:grpSpPr>
            <a:xfrm rot="2375885">
              <a:off x="388514" y="2648013"/>
              <a:ext cx="2793910" cy="175577"/>
              <a:chOff x="611560" y="1193305"/>
              <a:chExt cx="6984776" cy="438942"/>
            </a:xfrm>
          </p:grpSpPr>
          <p:grpSp>
            <p:nvGrpSpPr>
              <p:cNvPr id="514" name="Group 513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520" name="Oval 519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1" name="Rectangle 520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2" name="Oval 521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15" name="Group 514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517" name="Oval 516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8" name="Rectangle 517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9" name="Oval 518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516" name="Straight Connector 515"/>
              <p:cNvCxnSpPr>
                <a:endCxn id="517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8" name="Rectangle 347"/>
          <p:cNvSpPr/>
          <p:nvPr/>
        </p:nvSpPr>
        <p:spPr>
          <a:xfrm>
            <a:off x="1157583" y="5133915"/>
            <a:ext cx="745282" cy="745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9" name="Parallelogram 132"/>
          <p:cNvSpPr/>
          <p:nvPr/>
        </p:nvSpPr>
        <p:spPr>
          <a:xfrm>
            <a:off x="1157583" y="5027099"/>
            <a:ext cx="803403" cy="111102"/>
          </a:xfrm>
          <a:custGeom>
            <a:avLst/>
            <a:gdLst>
              <a:gd name="connsiteX0" fmla="*/ 0 w 1728192"/>
              <a:gd name="connsiteY0" fmla="*/ 227843 h 227843"/>
              <a:gd name="connsiteX1" fmla="*/ 52199 w 1728192"/>
              <a:gd name="connsiteY1" fmla="*/ 0 h 227843"/>
              <a:gd name="connsiteX2" fmla="*/ 1728192 w 1728192"/>
              <a:gd name="connsiteY2" fmla="*/ 0 h 227843"/>
              <a:gd name="connsiteX3" fmla="*/ 1675993 w 1728192"/>
              <a:gd name="connsiteY3" fmla="*/ 227843 h 227843"/>
              <a:gd name="connsiteX4" fmla="*/ 0 w 1728192"/>
              <a:gd name="connsiteY4" fmla="*/ 227843 h 227843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75993 w 1785342"/>
              <a:gd name="connsiteY3" fmla="*/ 232606 h 232606"/>
              <a:gd name="connsiteX4" fmla="*/ 0 w 1785342"/>
              <a:gd name="connsiteY4" fmla="*/ 232606 h 232606"/>
              <a:gd name="connsiteX0" fmla="*/ 0 w 1785342"/>
              <a:gd name="connsiteY0" fmla="*/ 232606 h 232606"/>
              <a:gd name="connsiteX1" fmla="*/ 52199 w 1785342"/>
              <a:gd name="connsiteY1" fmla="*/ 4763 h 232606"/>
              <a:gd name="connsiteX2" fmla="*/ 1785342 w 1785342"/>
              <a:gd name="connsiteY2" fmla="*/ 0 h 232606"/>
              <a:gd name="connsiteX3" fmla="*/ 1652181 w 1785342"/>
              <a:gd name="connsiteY3" fmla="*/ 223081 h 232606"/>
              <a:gd name="connsiteX4" fmla="*/ 0 w 1785342"/>
              <a:gd name="connsiteY4" fmla="*/ 232606 h 232606"/>
              <a:gd name="connsiteX0" fmla="*/ 0 w 1785342"/>
              <a:gd name="connsiteY0" fmla="*/ 232606 h 242131"/>
              <a:gd name="connsiteX1" fmla="*/ 52199 w 1785342"/>
              <a:gd name="connsiteY1" fmla="*/ 476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147449 w 1785342"/>
              <a:gd name="connsiteY1" fmla="*/ 14288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2606 h 242131"/>
              <a:gd name="connsiteX1" fmla="*/ 233174 w 1785342"/>
              <a:gd name="connsiteY1" fmla="*/ 238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3316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  <a:gd name="connsiteX0" fmla="*/ 0 w 1785342"/>
              <a:gd name="connsiteY0" fmla="*/ 232606 h 242131"/>
              <a:gd name="connsiteX1" fmla="*/ 195073 w 1785342"/>
              <a:gd name="connsiteY1" fmla="*/ 138113 h 242131"/>
              <a:gd name="connsiteX2" fmla="*/ 1785342 w 1785342"/>
              <a:gd name="connsiteY2" fmla="*/ 0 h 242131"/>
              <a:gd name="connsiteX3" fmla="*/ 1656944 w 1785342"/>
              <a:gd name="connsiteY3" fmla="*/ 242131 h 242131"/>
              <a:gd name="connsiteX4" fmla="*/ 0 w 1785342"/>
              <a:gd name="connsiteY4" fmla="*/ 232606 h 242131"/>
              <a:gd name="connsiteX0" fmla="*/ 0 w 1785342"/>
              <a:gd name="connsiteY0" fmla="*/ 237368 h 246893"/>
              <a:gd name="connsiteX1" fmla="*/ 152211 w 1785342"/>
              <a:gd name="connsiteY1" fmla="*/ 0 h 246893"/>
              <a:gd name="connsiteX2" fmla="*/ 1785342 w 1785342"/>
              <a:gd name="connsiteY2" fmla="*/ 4762 h 246893"/>
              <a:gd name="connsiteX3" fmla="*/ 1656944 w 1785342"/>
              <a:gd name="connsiteY3" fmla="*/ 246893 h 246893"/>
              <a:gd name="connsiteX4" fmla="*/ 0 w 1785342"/>
              <a:gd name="connsiteY4" fmla="*/ 237368 h 24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342" h="246893">
                <a:moveTo>
                  <a:pt x="0" y="237368"/>
                </a:moveTo>
                <a:lnTo>
                  <a:pt x="152211" y="0"/>
                </a:lnTo>
                <a:lnTo>
                  <a:pt x="1785342" y="4762"/>
                </a:lnTo>
                <a:lnTo>
                  <a:pt x="1656944" y="246893"/>
                </a:lnTo>
                <a:lnTo>
                  <a:pt x="0" y="23736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0" name="Parallelogram 136"/>
          <p:cNvSpPr/>
          <p:nvPr/>
        </p:nvSpPr>
        <p:spPr>
          <a:xfrm rot="5400000">
            <a:off x="1507847" y="5427326"/>
            <a:ext cx="857791" cy="62672"/>
          </a:xfrm>
          <a:custGeom>
            <a:avLst/>
            <a:gdLst>
              <a:gd name="connsiteX0" fmla="*/ 0 w 1728192"/>
              <a:gd name="connsiteY0" fmla="*/ 377397 h 377397"/>
              <a:gd name="connsiteX1" fmla="*/ 94349 w 1728192"/>
              <a:gd name="connsiteY1" fmla="*/ 0 h 377397"/>
              <a:gd name="connsiteX2" fmla="*/ 1728192 w 1728192"/>
              <a:gd name="connsiteY2" fmla="*/ 0 h 377397"/>
              <a:gd name="connsiteX3" fmla="*/ 1633843 w 1728192"/>
              <a:gd name="connsiteY3" fmla="*/ 377397 h 377397"/>
              <a:gd name="connsiteX4" fmla="*/ 0 w 1728192"/>
              <a:gd name="connsiteY4" fmla="*/ 377397 h 377397"/>
              <a:gd name="connsiteX0" fmla="*/ 0 w 1728192"/>
              <a:gd name="connsiteY0" fmla="*/ 396448 h 396448"/>
              <a:gd name="connsiteX1" fmla="*/ 122927 w 1728192"/>
              <a:gd name="connsiteY1" fmla="*/ 0 h 396448"/>
              <a:gd name="connsiteX2" fmla="*/ 1728192 w 1728192"/>
              <a:gd name="connsiteY2" fmla="*/ 19051 h 396448"/>
              <a:gd name="connsiteX3" fmla="*/ 1633843 w 1728192"/>
              <a:gd name="connsiteY3" fmla="*/ 396448 h 396448"/>
              <a:gd name="connsiteX4" fmla="*/ 0 w 1728192"/>
              <a:gd name="connsiteY4" fmla="*/ 396448 h 396448"/>
              <a:gd name="connsiteX0" fmla="*/ 0 w 1771054"/>
              <a:gd name="connsiteY0" fmla="*/ 405972 h 405972"/>
              <a:gd name="connsiteX1" fmla="*/ 122927 w 1771054"/>
              <a:gd name="connsiteY1" fmla="*/ 9524 h 405972"/>
              <a:gd name="connsiteX2" fmla="*/ 1771054 w 1771054"/>
              <a:gd name="connsiteY2" fmla="*/ 0 h 405972"/>
              <a:gd name="connsiteX3" fmla="*/ 1633843 w 1771054"/>
              <a:gd name="connsiteY3" fmla="*/ 405972 h 405972"/>
              <a:gd name="connsiteX4" fmla="*/ 0 w 1771054"/>
              <a:gd name="connsiteY4" fmla="*/ 405972 h 405972"/>
              <a:gd name="connsiteX0" fmla="*/ 0 w 2005318"/>
              <a:gd name="connsiteY0" fmla="*/ 405972 h 405972"/>
              <a:gd name="connsiteX1" fmla="*/ 122927 w 2005318"/>
              <a:gd name="connsiteY1" fmla="*/ 9524 h 405972"/>
              <a:gd name="connsiteX2" fmla="*/ 1771054 w 2005318"/>
              <a:gd name="connsiteY2" fmla="*/ 0 h 405972"/>
              <a:gd name="connsiteX3" fmla="*/ 2005318 w 2005318"/>
              <a:gd name="connsiteY3" fmla="*/ 129747 h 405972"/>
              <a:gd name="connsiteX4" fmla="*/ 0 w 2005318"/>
              <a:gd name="connsiteY4" fmla="*/ 405972 h 405972"/>
              <a:gd name="connsiteX0" fmla="*/ 486673 w 1882391"/>
              <a:gd name="connsiteY0" fmla="*/ 96409 h 129747"/>
              <a:gd name="connsiteX1" fmla="*/ 0 w 1882391"/>
              <a:gd name="connsiteY1" fmla="*/ 9524 h 129747"/>
              <a:gd name="connsiteX2" fmla="*/ 1648127 w 1882391"/>
              <a:gd name="connsiteY2" fmla="*/ 0 h 129747"/>
              <a:gd name="connsiteX3" fmla="*/ 1882391 w 1882391"/>
              <a:gd name="connsiteY3" fmla="*/ 129747 h 129747"/>
              <a:gd name="connsiteX4" fmla="*/ 486673 w 1882391"/>
              <a:gd name="connsiteY4" fmla="*/ 96409 h 129747"/>
              <a:gd name="connsiteX0" fmla="*/ 229498 w 1882391"/>
              <a:gd name="connsiteY0" fmla="*/ 139272 h 139272"/>
              <a:gd name="connsiteX1" fmla="*/ 0 w 1882391"/>
              <a:gd name="connsiteY1" fmla="*/ 9524 h 139272"/>
              <a:gd name="connsiteX2" fmla="*/ 1648127 w 1882391"/>
              <a:gd name="connsiteY2" fmla="*/ 0 h 139272"/>
              <a:gd name="connsiteX3" fmla="*/ 1882391 w 1882391"/>
              <a:gd name="connsiteY3" fmla="*/ 129747 h 139272"/>
              <a:gd name="connsiteX4" fmla="*/ 229498 w 1882391"/>
              <a:gd name="connsiteY4" fmla="*/ 139272 h 139272"/>
              <a:gd name="connsiteX0" fmla="*/ 239021 w 1891914"/>
              <a:gd name="connsiteY0" fmla="*/ 139272 h 139272"/>
              <a:gd name="connsiteX1" fmla="*/ 0 w 1891914"/>
              <a:gd name="connsiteY1" fmla="*/ 9524 h 139272"/>
              <a:gd name="connsiteX2" fmla="*/ 1657650 w 1891914"/>
              <a:gd name="connsiteY2" fmla="*/ 0 h 139272"/>
              <a:gd name="connsiteX3" fmla="*/ 1891914 w 1891914"/>
              <a:gd name="connsiteY3" fmla="*/ 129747 h 139272"/>
              <a:gd name="connsiteX4" fmla="*/ 239021 w 1891914"/>
              <a:gd name="connsiteY4" fmla="*/ 139272 h 139272"/>
              <a:gd name="connsiteX0" fmla="*/ 239021 w 1906201"/>
              <a:gd name="connsiteY0" fmla="*/ 139272 h 139272"/>
              <a:gd name="connsiteX1" fmla="*/ 0 w 1906201"/>
              <a:gd name="connsiteY1" fmla="*/ 9524 h 139272"/>
              <a:gd name="connsiteX2" fmla="*/ 1657650 w 1906201"/>
              <a:gd name="connsiteY2" fmla="*/ 0 h 139272"/>
              <a:gd name="connsiteX3" fmla="*/ 1906201 w 1906201"/>
              <a:gd name="connsiteY3" fmla="*/ 139272 h 139272"/>
              <a:gd name="connsiteX4" fmla="*/ 239021 w 1906201"/>
              <a:gd name="connsiteY4" fmla="*/ 139272 h 1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6201" h="139272">
                <a:moveTo>
                  <a:pt x="239021" y="139272"/>
                </a:moveTo>
                <a:lnTo>
                  <a:pt x="0" y="9524"/>
                </a:lnTo>
                <a:lnTo>
                  <a:pt x="1657650" y="0"/>
                </a:lnTo>
                <a:lnTo>
                  <a:pt x="1906201" y="139272"/>
                </a:lnTo>
                <a:lnTo>
                  <a:pt x="239021" y="13927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51" name="Group 350"/>
          <p:cNvGrpSpPr>
            <a:grpSpLocks noChangeAspect="1"/>
          </p:cNvGrpSpPr>
          <p:nvPr/>
        </p:nvGrpSpPr>
        <p:grpSpPr>
          <a:xfrm>
            <a:off x="1404498" y="5382621"/>
            <a:ext cx="251452" cy="15802"/>
            <a:chOff x="611560" y="1193305"/>
            <a:chExt cx="6984776" cy="438942"/>
          </a:xfrm>
        </p:grpSpPr>
        <p:grpSp>
          <p:nvGrpSpPr>
            <p:cNvPr id="503" name="Group 502"/>
            <p:cNvGrpSpPr/>
            <p:nvPr/>
          </p:nvGrpSpPr>
          <p:grpSpPr>
            <a:xfrm>
              <a:off x="611560" y="1193305"/>
              <a:ext cx="1296144" cy="435495"/>
              <a:chOff x="611560" y="1193305"/>
              <a:chExt cx="1296144" cy="435495"/>
            </a:xfrm>
          </p:grpSpPr>
          <p:sp>
            <p:nvSpPr>
              <p:cNvPr id="509" name="Oval 508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1" name="Oval 510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6300192" y="1196752"/>
              <a:ext cx="1296144" cy="435495"/>
              <a:chOff x="611560" y="1193305"/>
              <a:chExt cx="1296144" cy="435495"/>
            </a:xfrm>
          </p:grpSpPr>
          <p:sp>
            <p:nvSpPr>
              <p:cNvPr id="506" name="Oval 505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5" name="Straight Connector 504"/>
            <p:cNvCxnSpPr>
              <a:endCxn id="506" idx="2"/>
            </p:cNvCxnSpPr>
            <p:nvPr/>
          </p:nvCxnSpPr>
          <p:spPr>
            <a:xfrm flipV="1">
              <a:off x="1835696" y="1412776"/>
              <a:ext cx="4464496" cy="3447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Group 351"/>
          <p:cNvGrpSpPr/>
          <p:nvPr/>
        </p:nvGrpSpPr>
        <p:grpSpPr>
          <a:xfrm rot="3004706">
            <a:off x="1474091" y="5550081"/>
            <a:ext cx="144893" cy="15925"/>
            <a:chOff x="1298571" y="6393029"/>
            <a:chExt cx="2555437" cy="221183"/>
          </a:xfrm>
        </p:grpSpPr>
        <p:grpSp>
          <p:nvGrpSpPr>
            <p:cNvPr id="494" name="Group 493"/>
            <p:cNvGrpSpPr/>
            <p:nvPr/>
          </p:nvGrpSpPr>
          <p:grpSpPr>
            <a:xfrm>
              <a:off x="1298571" y="6393029"/>
              <a:ext cx="322734" cy="219459"/>
              <a:chOff x="611560" y="1193305"/>
              <a:chExt cx="1296144" cy="435495"/>
            </a:xfrm>
          </p:grpSpPr>
          <p:sp>
            <p:nvSpPr>
              <p:cNvPr id="500" name="Oval 499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531274" y="6394753"/>
              <a:ext cx="322734" cy="219459"/>
              <a:chOff x="611560" y="1193305"/>
              <a:chExt cx="1296144" cy="435495"/>
            </a:xfrm>
          </p:grpSpPr>
          <p:sp>
            <p:nvSpPr>
              <p:cNvPr id="497" name="Oval 496"/>
              <p:cNvSpPr/>
              <p:nvPr/>
            </p:nvSpPr>
            <p:spPr>
              <a:xfrm>
                <a:off x="611560" y="1193305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683568" y="1196752"/>
                <a:ext cx="1152128" cy="432048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1763688" y="1196752"/>
                <a:ext cx="144016" cy="43204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96" name="Straight Connector 495"/>
            <p:cNvCxnSpPr>
              <a:stCxn id="501" idx="3"/>
            </p:cNvCxnSpPr>
            <p:nvPr/>
          </p:nvCxnSpPr>
          <p:spPr>
            <a:xfrm>
              <a:off x="1603376" y="6503627"/>
              <a:ext cx="1927898" cy="172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3" name="Straight Connector 352"/>
          <p:cNvCxnSpPr>
            <a:stCxn id="349" idx="1"/>
          </p:cNvCxnSpPr>
          <p:nvPr/>
        </p:nvCxnSpPr>
        <p:spPr>
          <a:xfrm>
            <a:off x="1226078" y="5027099"/>
            <a:ext cx="0" cy="74909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stCxn id="350" idx="2"/>
          </p:cNvCxnSpPr>
          <p:nvPr/>
        </p:nvCxnSpPr>
        <p:spPr>
          <a:xfrm flipH="1">
            <a:off x="1226078" y="5775710"/>
            <a:ext cx="74200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H="1">
            <a:off x="1162277" y="5776189"/>
            <a:ext cx="63801" cy="10729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Cube 355"/>
          <p:cNvSpPr/>
          <p:nvPr/>
        </p:nvSpPr>
        <p:spPr>
          <a:xfrm>
            <a:off x="1176616" y="4043028"/>
            <a:ext cx="777686" cy="42769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7" name="Straight Connector 356"/>
          <p:cNvCxnSpPr/>
          <p:nvPr/>
        </p:nvCxnSpPr>
        <p:spPr>
          <a:xfrm>
            <a:off x="1290690" y="4043028"/>
            <a:ext cx="0" cy="32580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flipH="1">
            <a:off x="1290690" y="4368356"/>
            <a:ext cx="66361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H="1">
            <a:off x="1176616" y="4368835"/>
            <a:ext cx="114075" cy="10189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/>
          <p:cNvGrpSpPr>
            <a:grpSpLocks noChangeAspect="1"/>
          </p:cNvGrpSpPr>
          <p:nvPr/>
        </p:nvGrpSpPr>
        <p:grpSpPr>
          <a:xfrm>
            <a:off x="1426657" y="4161846"/>
            <a:ext cx="251452" cy="229989"/>
            <a:chOff x="4052606" y="4371289"/>
            <a:chExt cx="2793910" cy="2555437"/>
          </a:xfrm>
        </p:grpSpPr>
        <p:grpSp>
          <p:nvGrpSpPr>
            <p:cNvPr id="474" name="Group 473"/>
            <p:cNvGrpSpPr>
              <a:grpSpLocks noChangeAspect="1"/>
            </p:cNvGrpSpPr>
            <p:nvPr/>
          </p:nvGrpSpPr>
          <p:grpSpPr>
            <a:xfrm>
              <a:off x="4052606" y="5564364"/>
              <a:ext cx="2793910" cy="175577"/>
              <a:chOff x="611560" y="1193305"/>
              <a:chExt cx="6984776" cy="438942"/>
            </a:xfrm>
          </p:grpSpPr>
          <p:grpSp>
            <p:nvGrpSpPr>
              <p:cNvPr id="485" name="Group 484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491" name="Oval 490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2" name="Rectangle 491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3" name="Oval 492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86" name="Group 485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488" name="Oval 487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9" name="Rectangle 488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0" name="Oval 489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487" name="Straight Connector 486"/>
              <p:cNvCxnSpPr>
                <a:endCxn id="488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 474"/>
            <p:cNvGrpSpPr/>
            <p:nvPr/>
          </p:nvGrpSpPr>
          <p:grpSpPr>
            <a:xfrm rot="3637848">
              <a:off x="4326886" y="5560535"/>
              <a:ext cx="2555437" cy="176946"/>
              <a:chOff x="1298571" y="6393029"/>
              <a:chExt cx="2555437" cy="221183"/>
            </a:xfrm>
          </p:grpSpPr>
          <p:grpSp>
            <p:nvGrpSpPr>
              <p:cNvPr id="476" name="Group 475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482" name="Oval 481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3" name="Rectangle 482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4" name="Oval 483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77" name="Group 476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479" name="Oval 478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0" name="Rectangle 479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1" name="Oval 480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478" name="Straight Connector 477"/>
              <p:cNvCxnSpPr>
                <a:stCxn id="483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1" name="Cube 360"/>
          <p:cNvSpPr/>
          <p:nvPr/>
        </p:nvSpPr>
        <p:spPr>
          <a:xfrm>
            <a:off x="1181617" y="541226"/>
            <a:ext cx="777686" cy="42769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2" name="Straight Connector 361"/>
          <p:cNvCxnSpPr/>
          <p:nvPr/>
        </p:nvCxnSpPr>
        <p:spPr>
          <a:xfrm>
            <a:off x="1295692" y="541226"/>
            <a:ext cx="0" cy="32580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H="1">
            <a:off x="1295692" y="866554"/>
            <a:ext cx="66361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1181617" y="867033"/>
            <a:ext cx="114075" cy="10189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Group 364"/>
          <p:cNvGrpSpPr>
            <a:grpSpLocks noChangeAspect="1"/>
          </p:cNvGrpSpPr>
          <p:nvPr/>
        </p:nvGrpSpPr>
        <p:grpSpPr>
          <a:xfrm>
            <a:off x="1411937" y="739429"/>
            <a:ext cx="251452" cy="19209"/>
            <a:chOff x="244080" y="5252377"/>
            <a:chExt cx="2793910" cy="213434"/>
          </a:xfrm>
        </p:grpSpPr>
        <p:grpSp>
          <p:nvGrpSpPr>
            <p:cNvPr id="454" name="Group 453"/>
            <p:cNvGrpSpPr>
              <a:grpSpLocks noChangeAspect="1"/>
            </p:cNvGrpSpPr>
            <p:nvPr/>
          </p:nvGrpSpPr>
          <p:grpSpPr>
            <a:xfrm>
              <a:off x="244080" y="5284593"/>
              <a:ext cx="2793910" cy="175577"/>
              <a:chOff x="611560" y="1193305"/>
              <a:chExt cx="6984776" cy="438942"/>
            </a:xfrm>
          </p:grpSpPr>
          <p:grpSp>
            <p:nvGrpSpPr>
              <p:cNvPr id="465" name="Group 464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471" name="Oval 470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2" name="Rectangle 471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3" name="Oval 472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66" name="Group 465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468" name="Oval 467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9" name="Rectangle 468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0" name="Oval 469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467" name="Straight Connector 466"/>
              <p:cNvCxnSpPr>
                <a:endCxn id="468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5" name="Group 454"/>
            <p:cNvGrpSpPr/>
            <p:nvPr/>
          </p:nvGrpSpPr>
          <p:grpSpPr>
            <a:xfrm rot="284500">
              <a:off x="686392" y="5252377"/>
              <a:ext cx="1825108" cy="213434"/>
              <a:chOff x="1298571" y="6393029"/>
              <a:chExt cx="2555437" cy="221183"/>
            </a:xfrm>
          </p:grpSpPr>
          <p:grpSp>
            <p:nvGrpSpPr>
              <p:cNvPr id="456" name="Group 455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462" name="Oval 461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3" name="Rectangle 462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4" name="Oval 463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57" name="Group 456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459" name="Oval 458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0" name="Rectangle 459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1" name="Oval 460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458" name="Straight Connector 457"/>
              <p:cNvCxnSpPr>
                <a:stCxn id="463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920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599" y="734833"/>
            <a:ext cx="1819275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- Horizontal</a:t>
            </a:r>
            <a:endParaRPr lang="en-US" sz="2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133596" y="2178266"/>
            <a:ext cx="1819275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- Vertical</a:t>
            </a:r>
            <a:endParaRPr lang="en-US" sz="2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133595" y="4229213"/>
            <a:ext cx="1819275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 - Horizontal</a:t>
            </a:r>
            <a:endParaRPr lang="en-US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133594" y="5412570"/>
            <a:ext cx="1819275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 - Vertical</a:t>
            </a:r>
            <a:endParaRPr lang="en-US" sz="2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286374" y="1723845"/>
            <a:ext cx="1819275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T1w DIXON</a:t>
            </a:r>
            <a:endParaRPr 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286373" y="3285945"/>
            <a:ext cx="1819275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T2w HASTE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286376" y="4838640"/>
            <a:ext cx="1819275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T2*w FLASH</a:t>
            </a:r>
            <a:endParaRPr lang="en-US" sz="2000" dirty="0"/>
          </a:p>
        </p:txBody>
      </p:sp>
      <p:cxnSp>
        <p:nvCxnSpPr>
          <p:cNvPr id="5" name="Straight Arrow Connector 4"/>
          <p:cNvCxnSpPr>
            <a:stCxn id="2" idx="3"/>
            <a:endCxn id="107" idx="1"/>
          </p:cNvCxnSpPr>
          <p:nvPr/>
        </p:nvCxnSpPr>
        <p:spPr>
          <a:xfrm>
            <a:off x="3952874" y="934888"/>
            <a:ext cx="1333500" cy="9890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3"/>
            <a:endCxn id="107" idx="1"/>
          </p:cNvCxnSpPr>
          <p:nvPr/>
        </p:nvCxnSpPr>
        <p:spPr>
          <a:xfrm flipV="1">
            <a:off x="3952871" y="1923900"/>
            <a:ext cx="1333503" cy="4544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5" idx="3"/>
            <a:endCxn id="107" idx="1"/>
          </p:cNvCxnSpPr>
          <p:nvPr/>
        </p:nvCxnSpPr>
        <p:spPr>
          <a:xfrm flipV="1">
            <a:off x="3952870" y="1923900"/>
            <a:ext cx="1333504" cy="25053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6" idx="3"/>
            <a:endCxn id="107" idx="1"/>
          </p:cNvCxnSpPr>
          <p:nvPr/>
        </p:nvCxnSpPr>
        <p:spPr>
          <a:xfrm flipV="1">
            <a:off x="3952869" y="1923900"/>
            <a:ext cx="1333505" cy="3688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3"/>
            <a:endCxn id="108" idx="1"/>
          </p:cNvCxnSpPr>
          <p:nvPr/>
        </p:nvCxnSpPr>
        <p:spPr>
          <a:xfrm>
            <a:off x="3952874" y="934888"/>
            <a:ext cx="1333499" cy="2551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3"/>
            <a:endCxn id="109" idx="1"/>
          </p:cNvCxnSpPr>
          <p:nvPr/>
        </p:nvCxnSpPr>
        <p:spPr>
          <a:xfrm>
            <a:off x="3952874" y="934888"/>
            <a:ext cx="1333502" cy="4103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4" idx="3"/>
            <a:endCxn id="109" idx="1"/>
          </p:cNvCxnSpPr>
          <p:nvPr/>
        </p:nvCxnSpPr>
        <p:spPr>
          <a:xfrm>
            <a:off x="3952871" y="2378321"/>
            <a:ext cx="1333505" cy="26603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5" idx="3"/>
            <a:endCxn id="108" idx="1"/>
          </p:cNvCxnSpPr>
          <p:nvPr/>
        </p:nvCxnSpPr>
        <p:spPr>
          <a:xfrm flipV="1">
            <a:off x="3952870" y="3486000"/>
            <a:ext cx="1333503" cy="9432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5" idx="3"/>
            <a:endCxn id="109" idx="1"/>
          </p:cNvCxnSpPr>
          <p:nvPr/>
        </p:nvCxnSpPr>
        <p:spPr>
          <a:xfrm>
            <a:off x="3952870" y="4429268"/>
            <a:ext cx="1333506" cy="60942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4" idx="3"/>
            <a:endCxn id="108" idx="1"/>
          </p:cNvCxnSpPr>
          <p:nvPr/>
        </p:nvCxnSpPr>
        <p:spPr>
          <a:xfrm>
            <a:off x="3952871" y="2378321"/>
            <a:ext cx="1333502" cy="110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6" idx="3"/>
            <a:endCxn id="108" idx="1"/>
          </p:cNvCxnSpPr>
          <p:nvPr/>
        </p:nvCxnSpPr>
        <p:spPr>
          <a:xfrm flipV="1">
            <a:off x="3952869" y="3486000"/>
            <a:ext cx="1333504" cy="2126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6" idx="3"/>
            <a:endCxn id="109" idx="1"/>
          </p:cNvCxnSpPr>
          <p:nvPr/>
        </p:nvCxnSpPr>
        <p:spPr>
          <a:xfrm flipV="1">
            <a:off x="3952869" y="5038695"/>
            <a:ext cx="1333507" cy="57393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1327028" y="2141971"/>
            <a:ext cx="411480" cy="411480"/>
          </a:xfrm>
          <a:prstGeom prst="ellipse">
            <a:avLst/>
          </a:prstGeom>
          <a:gradFill flip="none" rotWithShape="1">
            <a:gsLst>
              <a:gs pos="0">
                <a:schemeClr val="accent6">
                  <a:alpha val="70000"/>
                  <a:lumMod val="40000"/>
                  <a:lumOff val="60000"/>
                </a:schemeClr>
              </a:gs>
              <a:gs pos="17999">
                <a:schemeClr val="accent6">
                  <a:alpha val="70000"/>
                  <a:lumMod val="19000"/>
                  <a:lumOff val="81000"/>
                </a:schemeClr>
              </a:gs>
              <a:gs pos="36000">
                <a:srgbClr val="FAC77D">
                  <a:lumMod val="98000"/>
                  <a:alpha val="70000"/>
                </a:srgbClr>
              </a:gs>
              <a:gs pos="61000">
                <a:schemeClr val="accent6">
                  <a:lumMod val="72000"/>
                  <a:lumOff val="28000"/>
                  <a:alpha val="70000"/>
                </a:schemeClr>
              </a:gs>
              <a:gs pos="82001">
                <a:srgbClr val="FBD49C">
                  <a:alpha val="70000"/>
                </a:srgbClr>
              </a:gs>
              <a:gs pos="100000">
                <a:schemeClr val="accent6">
                  <a:lumMod val="20000"/>
                  <a:lumOff val="80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1294395" y="5401200"/>
            <a:ext cx="411480" cy="411480"/>
          </a:xfrm>
          <a:prstGeom prst="ellipse">
            <a:avLst/>
          </a:prstGeom>
          <a:gradFill flip="none" rotWithShape="1">
            <a:gsLst>
              <a:gs pos="0">
                <a:schemeClr val="accent6">
                  <a:alpha val="70000"/>
                  <a:lumMod val="40000"/>
                  <a:lumOff val="60000"/>
                </a:schemeClr>
              </a:gs>
              <a:gs pos="17999">
                <a:schemeClr val="accent6">
                  <a:alpha val="70000"/>
                  <a:lumMod val="19000"/>
                  <a:lumOff val="81000"/>
                </a:schemeClr>
              </a:gs>
              <a:gs pos="36000">
                <a:srgbClr val="FAC77D">
                  <a:lumMod val="98000"/>
                  <a:alpha val="70000"/>
                </a:srgbClr>
              </a:gs>
              <a:gs pos="61000">
                <a:schemeClr val="accent6">
                  <a:lumMod val="72000"/>
                  <a:lumOff val="28000"/>
                  <a:alpha val="70000"/>
                </a:schemeClr>
              </a:gs>
              <a:gs pos="82001">
                <a:srgbClr val="FBD49C">
                  <a:alpha val="70000"/>
                </a:srgbClr>
              </a:gs>
              <a:gs pos="100000">
                <a:schemeClr val="accent6">
                  <a:lumMod val="20000"/>
                  <a:lumOff val="80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1327028" y="641707"/>
            <a:ext cx="411480" cy="411480"/>
          </a:xfrm>
          <a:prstGeom prst="ellipse">
            <a:avLst/>
          </a:prstGeom>
          <a:gradFill flip="none" rotWithShape="1">
            <a:gsLst>
              <a:gs pos="0">
                <a:schemeClr val="accent6">
                  <a:alpha val="70000"/>
                  <a:lumMod val="40000"/>
                  <a:lumOff val="60000"/>
                </a:schemeClr>
              </a:gs>
              <a:gs pos="17999">
                <a:schemeClr val="accent6">
                  <a:alpha val="70000"/>
                  <a:lumMod val="19000"/>
                  <a:lumOff val="81000"/>
                </a:schemeClr>
              </a:gs>
              <a:gs pos="36000">
                <a:srgbClr val="FAC77D">
                  <a:lumMod val="98000"/>
                  <a:alpha val="70000"/>
                </a:srgbClr>
              </a:gs>
              <a:gs pos="61000">
                <a:schemeClr val="accent6">
                  <a:lumMod val="72000"/>
                  <a:lumOff val="28000"/>
                  <a:alpha val="70000"/>
                </a:schemeClr>
              </a:gs>
              <a:gs pos="82001">
                <a:srgbClr val="FBD49C">
                  <a:alpha val="70000"/>
                </a:srgbClr>
              </a:gs>
              <a:gs pos="100000">
                <a:schemeClr val="accent6">
                  <a:lumMod val="20000"/>
                  <a:lumOff val="80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1314241" y="4229213"/>
            <a:ext cx="411480" cy="411480"/>
          </a:xfrm>
          <a:prstGeom prst="ellipse">
            <a:avLst/>
          </a:prstGeom>
          <a:gradFill flip="none" rotWithShape="1">
            <a:gsLst>
              <a:gs pos="0">
                <a:schemeClr val="accent6">
                  <a:alpha val="70000"/>
                  <a:lumMod val="40000"/>
                  <a:lumOff val="60000"/>
                </a:schemeClr>
              </a:gs>
              <a:gs pos="17999">
                <a:schemeClr val="accent6">
                  <a:alpha val="70000"/>
                  <a:lumMod val="19000"/>
                  <a:lumOff val="81000"/>
                </a:schemeClr>
              </a:gs>
              <a:gs pos="36000">
                <a:srgbClr val="FAC77D">
                  <a:lumMod val="98000"/>
                  <a:alpha val="70000"/>
                </a:srgbClr>
              </a:gs>
              <a:gs pos="61000">
                <a:schemeClr val="accent6">
                  <a:lumMod val="72000"/>
                  <a:lumOff val="28000"/>
                  <a:alpha val="70000"/>
                </a:schemeClr>
              </a:gs>
              <a:gs pos="82001">
                <a:srgbClr val="FBD49C">
                  <a:alpha val="70000"/>
                </a:srgbClr>
              </a:gs>
              <a:gs pos="100000">
                <a:schemeClr val="accent6">
                  <a:lumMod val="20000"/>
                  <a:lumOff val="80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>
            <a:grpSpLocks noChangeAspect="1"/>
          </p:cNvGrpSpPr>
          <p:nvPr/>
        </p:nvGrpSpPr>
        <p:grpSpPr>
          <a:xfrm>
            <a:off x="1395551" y="2210326"/>
            <a:ext cx="274433" cy="232622"/>
            <a:chOff x="133166" y="238899"/>
            <a:chExt cx="3049258" cy="2584691"/>
          </a:xfrm>
        </p:grpSpPr>
        <p:grpSp>
          <p:nvGrpSpPr>
            <p:cNvPr id="159" name="Group 158"/>
            <p:cNvGrpSpPr>
              <a:grpSpLocks noChangeAspect="1"/>
            </p:cNvGrpSpPr>
            <p:nvPr/>
          </p:nvGrpSpPr>
          <p:grpSpPr>
            <a:xfrm>
              <a:off x="133166" y="238899"/>
              <a:ext cx="2793910" cy="175577"/>
              <a:chOff x="611560" y="1193305"/>
              <a:chExt cx="6984776" cy="438942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176" name="Oval 175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1" name="Group 170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173" name="Oval 172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72" name="Straight Connector 171"/>
              <p:cNvCxnSpPr>
                <a:endCxn id="173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159"/>
            <p:cNvGrpSpPr>
              <a:grpSpLocks noChangeAspect="1"/>
            </p:cNvGrpSpPr>
            <p:nvPr/>
          </p:nvGrpSpPr>
          <p:grpSpPr>
            <a:xfrm rot="2375885">
              <a:off x="388514" y="2648013"/>
              <a:ext cx="2793910" cy="175577"/>
              <a:chOff x="611560" y="1193305"/>
              <a:chExt cx="6984776" cy="438942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63" name="Straight Connector 162"/>
              <p:cNvCxnSpPr>
                <a:endCxn id="164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>
            <a:off x="1374409" y="5503721"/>
            <a:ext cx="251452" cy="247869"/>
            <a:chOff x="7919760" y="1626746"/>
            <a:chExt cx="558782" cy="550821"/>
          </a:xfrm>
        </p:grpSpPr>
        <p:grpSp>
          <p:nvGrpSpPr>
            <p:cNvPr id="180" name="Group 179"/>
            <p:cNvGrpSpPr>
              <a:grpSpLocks noChangeAspect="1"/>
            </p:cNvGrpSpPr>
            <p:nvPr/>
          </p:nvGrpSpPr>
          <p:grpSpPr>
            <a:xfrm>
              <a:off x="7919760" y="1626746"/>
              <a:ext cx="558782" cy="35115"/>
              <a:chOff x="611560" y="1193305"/>
              <a:chExt cx="6984776" cy="438942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197" name="Oval 196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93" name="Straight Connector 192"/>
              <p:cNvCxnSpPr>
                <a:endCxn id="194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 rot="3004706">
              <a:off x="8074411" y="1998880"/>
              <a:ext cx="321985" cy="35389"/>
              <a:chOff x="1298571" y="6393029"/>
              <a:chExt cx="2555437" cy="221183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188" name="Oval 187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185" name="Oval 184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84" name="Straight Connector 183"/>
              <p:cNvCxnSpPr>
                <a:stCxn id="189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0" name="Group 199"/>
          <p:cNvGrpSpPr>
            <a:grpSpLocks noChangeAspect="1"/>
          </p:cNvGrpSpPr>
          <p:nvPr/>
        </p:nvGrpSpPr>
        <p:grpSpPr>
          <a:xfrm>
            <a:off x="1413925" y="839882"/>
            <a:ext cx="251452" cy="19209"/>
            <a:chOff x="244080" y="5252377"/>
            <a:chExt cx="2793910" cy="213434"/>
          </a:xfrm>
        </p:grpSpPr>
        <p:grpSp>
          <p:nvGrpSpPr>
            <p:cNvPr id="201" name="Group 200"/>
            <p:cNvGrpSpPr>
              <a:grpSpLocks noChangeAspect="1"/>
            </p:cNvGrpSpPr>
            <p:nvPr/>
          </p:nvGrpSpPr>
          <p:grpSpPr>
            <a:xfrm>
              <a:off x="244080" y="5284593"/>
              <a:ext cx="2793910" cy="175577"/>
              <a:chOff x="611560" y="1193305"/>
              <a:chExt cx="6984776" cy="438942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218" name="Oval 217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0" name="Oval 219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14" name="Straight Connector 213"/>
              <p:cNvCxnSpPr>
                <a:endCxn id="215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/>
            <p:cNvGrpSpPr/>
            <p:nvPr/>
          </p:nvGrpSpPr>
          <p:grpSpPr>
            <a:xfrm rot="284500">
              <a:off x="686392" y="5252377"/>
              <a:ext cx="1825108" cy="213434"/>
              <a:chOff x="1298571" y="6393029"/>
              <a:chExt cx="2555437" cy="221183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209" name="Oval 208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206" name="Oval 205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8" name="Oval 207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05" name="Straight Connector 204"/>
              <p:cNvCxnSpPr>
                <a:stCxn id="210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>
            <a:grpSpLocks noChangeAspect="1"/>
          </p:cNvGrpSpPr>
          <p:nvPr/>
        </p:nvGrpSpPr>
        <p:grpSpPr>
          <a:xfrm>
            <a:off x="1390903" y="4325358"/>
            <a:ext cx="251452" cy="229989"/>
            <a:chOff x="4052606" y="4371289"/>
            <a:chExt cx="2793910" cy="2555437"/>
          </a:xfrm>
        </p:grpSpPr>
        <p:grpSp>
          <p:nvGrpSpPr>
            <p:cNvPr id="222" name="Group 221"/>
            <p:cNvGrpSpPr>
              <a:grpSpLocks noChangeAspect="1"/>
            </p:cNvGrpSpPr>
            <p:nvPr/>
          </p:nvGrpSpPr>
          <p:grpSpPr>
            <a:xfrm>
              <a:off x="4052606" y="5564364"/>
              <a:ext cx="2793910" cy="175577"/>
              <a:chOff x="611560" y="1193305"/>
              <a:chExt cx="6984776" cy="438942"/>
            </a:xfrm>
          </p:grpSpPr>
          <p:grpSp>
            <p:nvGrpSpPr>
              <p:cNvPr id="233" name="Group 232"/>
              <p:cNvGrpSpPr/>
              <p:nvPr/>
            </p:nvGrpSpPr>
            <p:grpSpPr>
              <a:xfrm>
                <a:off x="611560" y="1193305"/>
                <a:ext cx="1296144" cy="435495"/>
                <a:chOff x="611560" y="1193305"/>
                <a:chExt cx="1296144" cy="435495"/>
              </a:xfrm>
            </p:grpSpPr>
            <p:sp>
              <p:nvSpPr>
                <p:cNvPr id="239" name="Oval 238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>
                <a:off x="6300192" y="1196752"/>
                <a:ext cx="1296144" cy="435495"/>
                <a:chOff x="611560" y="1193305"/>
                <a:chExt cx="1296144" cy="435495"/>
              </a:xfrm>
            </p:grpSpPr>
            <p:sp>
              <p:nvSpPr>
                <p:cNvPr id="236" name="Oval 235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8" name="Oval 237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35" name="Straight Connector 234"/>
              <p:cNvCxnSpPr>
                <a:endCxn id="236" idx="2"/>
              </p:cNvCxnSpPr>
              <p:nvPr/>
            </p:nvCxnSpPr>
            <p:spPr>
              <a:xfrm flipV="1">
                <a:off x="1835696" y="1412776"/>
                <a:ext cx="4464496" cy="344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/>
            <p:cNvGrpSpPr/>
            <p:nvPr/>
          </p:nvGrpSpPr>
          <p:grpSpPr>
            <a:xfrm rot="3637848">
              <a:off x="4326886" y="5560535"/>
              <a:ext cx="2555437" cy="176946"/>
              <a:chOff x="1298571" y="6393029"/>
              <a:chExt cx="2555437" cy="221183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1298571" y="6393029"/>
                <a:ext cx="322734" cy="219459"/>
                <a:chOff x="611560" y="1193305"/>
                <a:chExt cx="1296144" cy="435495"/>
              </a:xfrm>
            </p:grpSpPr>
            <p:sp>
              <p:nvSpPr>
                <p:cNvPr id="230" name="Oval 229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2" name="Oval 231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25" name="Group 224"/>
              <p:cNvGrpSpPr/>
              <p:nvPr/>
            </p:nvGrpSpPr>
            <p:grpSpPr>
              <a:xfrm>
                <a:off x="3531274" y="6394753"/>
                <a:ext cx="322734" cy="219459"/>
                <a:chOff x="611560" y="1193305"/>
                <a:chExt cx="1296144" cy="435495"/>
              </a:xfrm>
            </p:grpSpPr>
            <p:sp>
              <p:nvSpPr>
                <p:cNvPr id="227" name="Oval 226"/>
                <p:cNvSpPr/>
                <p:nvPr/>
              </p:nvSpPr>
              <p:spPr>
                <a:xfrm>
                  <a:off x="611560" y="1193305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683568" y="1196752"/>
                  <a:ext cx="1152128" cy="43204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9" name="Oval 228"/>
                <p:cNvSpPr/>
                <p:nvPr/>
              </p:nvSpPr>
              <p:spPr>
                <a:xfrm>
                  <a:off x="1763688" y="1196752"/>
                  <a:ext cx="144016" cy="432048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26" name="Straight Connector 225"/>
              <p:cNvCxnSpPr>
                <a:stCxn id="231" idx="3"/>
              </p:cNvCxnSpPr>
              <p:nvPr/>
            </p:nvCxnSpPr>
            <p:spPr>
              <a:xfrm>
                <a:off x="1603376" y="6503627"/>
                <a:ext cx="1927898" cy="1724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5940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77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Brighton &amp; Sussex University Hospitals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Woolcot, Thomas</dc:creator>
  <cp:lastModifiedBy>Admin</cp:lastModifiedBy>
  <cp:revision>11</cp:revision>
  <dcterms:created xsi:type="dcterms:W3CDTF">2016-10-26T21:11:03Z</dcterms:created>
  <dcterms:modified xsi:type="dcterms:W3CDTF">2016-10-27T14:26:55Z</dcterms:modified>
</cp:coreProperties>
</file>