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3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7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7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7934-3C38-4FB9-B155-0FD1F1E3214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FDBE-A233-4BCC-BA52-C81898B1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03468" y="20131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84865" y="14644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579" y="22147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05179" y="385980"/>
            <a:ext cx="2362200" cy="2286000"/>
            <a:chOff x="1371600" y="381000"/>
            <a:chExt cx="2362200" cy="2286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371600" y="381000"/>
              <a:ext cx="2362200" cy="2286000"/>
              <a:chOff x="1371600" y="381000"/>
              <a:chExt cx="2362200" cy="22860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2209800" y="762000"/>
              <a:ext cx="45720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667000" y="762000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2209800" y="1828801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61956" y="419487"/>
              <a:ext cx="599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CT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400026" y="239770"/>
                <a:ext cx="3038332" cy="1184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26" y="239770"/>
                <a:ext cx="3038332" cy="11844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019800" y="1627415"/>
                <a:ext cx="1557414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27415"/>
                <a:ext cx="1557414" cy="370038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14732" y="2627392"/>
            <a:ext cx="3453373" cy="3699986"/>
            <a:chOff x="2381153" y="2622412"/>
            <a:chExt cx="3453373" cy="3699986"/>
          </a:xfrm>
        </p:grpSpPr>
        <p:grpSp>
          <p:nvGrpSpPr>
            <p:cNvPr id="56" name="Group 55"/>
            <p:cNvGrpSpPr/>
            <p:nvPr/>
          </p:nvGrpSpPr>
          <p:grpSpPr>
            <a:xfrm rot="20401061">
              <a:off x="3472326" y="2677452"/>
              <a:ext cx="2362200" cy="2286000"/>
              <a:chOff x="1371600" y="381000"/>
              <a:chExt cx="2362200" cy="2286000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20401061" flipV="1">
              <a:off x="4239288" y="3111274"/>
              <a:ext cx="457200" cy="10668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20401061">
              <a:off x="4708765" y="3028567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20401061" flipH="1" flipV="1">
              <a:off x="4447606" y="4141376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20401061">
              <a:off x="4322109" y="2622412"/>
              <a:ext cx="85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C000"/>
                  </a:solidFill>
                </a:rPr>
                <a:t>P</a:t>
              </a:r>
              <a:r>
                <a:rPr lang="en-US" baseline="-25000" dirty="0" err="1" smtClean="0">
                  <a:solidFill>
                    <a:srgbClr val="FFC000"/>
                  </a:solidFill>
                </a:rPr>
                <a:t>Gold-Std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rot="21133568">
              <a:off x="2394119" y="3989748"/>
              <a:ext cx="2362200" cy="2286000"/>
              <a:chOff x="1371600" y="381000"/>
              <a:chExt cx="2362200" cy="22860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 rot="21133568" flipV="1">
              <a:off x="3202448" y="4388310"/>
              <a:ext cx="457200" cy="1066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21133568">
              <a:off x="3667854" y="4356688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21133568" flipH="1" flipV="1">
              <a:off x="3284905" y="5449508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21133568">
              <a:off x="3456502" y="3984432"/>
              <a:ext cx="754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P</a:t>
              </a:r>
              <a:r>
                <a:rPr lang="en-US" baseline="-25000" dirty="0" err="1" smtClean="0">
                  <a:solidFill>
                    <a:srgbClr val="0070C0"/>
                  </a:solidFill>
                </a:rPr>
                <a:t>Seg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-CT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64375" y="3861968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baseline="30000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5499" y="5298259"/>
              <a:ext cx="360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81153" y="5953066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20022" y="293208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U</a:t>
              </a:r>
              <a:endParaRPr lang="en-US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9059" y="345350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V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05402" y="487338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W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 flipV="1">
            <a:off x="1243379" y="1833781"/>
            <a:ext cx="1057419" cy="365248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243379" y="1833780"/>
            <a:ext cx="2195792" cy="233531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9615" y="345848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30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CT</a:t>
            </a:r>
            <a:r>
              <a:rPr lang="en-US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i="1" baseline="-25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Seg</a:t>
            </a:r>
            <a:endParaRPr lang="en-US" i="1" baseline="-25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53733" y="239944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30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CT</a:t>
            </a:r>
            <a:r>
              <a:rPr lang="en-US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i="1" baseline="-25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Ref</a:t>
            </a:r>
            <a:endParaRPr lang="en-US" i="1" baseline="-25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03468" y="20131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84865" y="14644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579" y="22147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05179" y="385980"/>
            <a:ext cx="2362200" cy="2286000"/>
            <a:chOff x="1371600" y="381000"/>
            <a:chExt cx="2362200" cy="2286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371600" y="381000"/>
              <a:ext cx="2362200" cy="2286000"/>
              <a:chOff x="1371600" y="381000"/>
              <a:chExt cx="2362200" cy="22860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2209800" y="762000"/>
              <a:ext cx="45720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667000" y="762000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2209800" y="1828801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61956" y="419487"/>
              <a:ext cx="599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CT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400026" y="239770"/>
                <a:ext cx="3038332" cy="1184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26" y="239770"/>
                <a:ext cx="3038332" cy="11844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019800" y="1627415"/>
                <a:ext cx="1557414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27415"/>
                <a:ext cx="1557414" cy="370038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14732" y="2627392"/>
            <a:ext cx="3453373" cy="3699986"/>
            <a:chOff x="2381153" y="2622412"/>
            <a:chExt cx="3453373" cy="3699986"/>
          </a:xfrm>
        </p:grpSpPr>
        <p:grpSp>
          <p:nvGrpSpPr>
            <p:cNvPr id="56" name="Group 55"/>
            <p:cNvGrpSpPr/>
            <p:nvPr/>
          </p:nvGrpSpPr>
          <p:grpSpPr>
            <a:xfrm rot="20401061">
              <a:off x="3472326" y="2677452"/>
              <a:ext cx="2362200" cy="2286000"/>
              <a:chOff x="1371600" y="381000"/>
              <a:chExt cx="2362200" cy="2286000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20401061" flipV="1">
              <a:off x="4239288" y="3111274"/>
              <a:ext cx="457200" cy="10668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20401061">
              <a:off x="4708765" y="3028567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20401061" flipH="1" flipV="1">
              <a:off x="4447606" y="4141376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20401061">
              <a:off x="4322109" y="2622412"/>
              <a:ext cx="85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C000"/>
                  </a:solidFill>
                </a:rPr>
                <a:t>P</a:t>
              </a:r>
              <a:r>
                <a:rPr lang="en-US" baseline="-25000" dirty="0" err="1" smtClean="0">
                  <a:solidFill>
                    <a:srgbClr val="FFC000"/>
                  </a:solidFill>
                </a:rPr>
                <a:t>Gold-Std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rot="21133568">
              <a:off x="2394119" y="3989748"/>
              <a:ext cx="2362200" cy="2286000"/>
              <a:chOff x="1371600" y="381000"/>
              <a:chExt cx="2362200" cy="22860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 rot="21133568" flipV="1">
              <a:off x="3202448" y="4388310"/>
              <a:ext cx="457200" cy="1066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21133568">
              <a:off x="3667854" y="4356688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21133568" flipH="1" flipV="1">
              <a:off x="3284905" y="5449508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21133568">
              <a:off x="3456502" y="3984432"/>
              <a:ext cx="754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P</a:t>
              </a:r>
              <a:r>
                <a:rPr lang="en-US" baseline="-25000" dirty="0" err="1" smtClean="0">
                  <a:solidFill>
                    <a:srgbClr val="0070C0"/>
                  </a:solidFill>
                </a:rPr>
                <a:t>Seg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-CT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64375" y="3861968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baseline="30000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5499" y="5298259"/>
              <a:ext cx="360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81153" y="5953066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20022" y="293208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U</a:t>
              </a:r>
              <a:endParaRPr lang="en-US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9059" y="345350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V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05402" y="487338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W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" y="152400"/>
            <a:ext cx="8915400" cy="6553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243379" y="1833781"/>
            <a:ext cx="1057419" cy="365248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243379" y="1833780"/>
            <a:ext cx="2195792" cy="233531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9615" y="345848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30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CT</a:t>
            </a:r>
            <a:r>
              <a:rPr lang="en-US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i="1" baseline="-25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Seg</a:t>
            </a:r>
            <a:endParaRPr lang="en-US" i="1" baseline="-25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53733" y="239944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30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CT</a:t>
            </a:r>
            <a:r>
              <a:rPr lang="en-US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i="1" baseline="-25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Ref</a:t>
            </a:r>
            <a:endParaRPr lang="en-US" i="1" baseline="-25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638800" y="4462945"/>
                <a:ext cx="2110834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𝑆𝑒𝑔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𝑆𝑒𝑔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62945"/>
                <a:ext cx="2110834" cy="399148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5638800" y="4970844"/>
                <a:ext cx="2143151" cy="398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𝑅𝑒𝑓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𝑅𝑒𝑓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70844"/>
                <a:ext cx="2143151" cy="398827"/>
              </a:xfrm>
              <a:prstGeom prst="rect">
                <a:avLst/>
              </a:prstGeom>
              <a:blipFill rotWithShape="1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45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03468" y="20131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84865" y="14644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579" y="22147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05179" y="385980"/>
            <a:ext cx="2362200" cy="2286000"/>
            <a:chOff x="1371600" y="381000"/>
            <a:chExt cx="2362200" cy="2286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371600" y="381000"/>
              <a:ext cx="2362200" cy="2286000"/>
              <a:chOff x="1371600" y="381000"/>
              <a:chExt cx="2362200" cy="22860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2209800" y="762000"/>
              <a:ext cx="45720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667000" y="762000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2209800" y="1828801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61956" y="419487"/>
              <a:ext cx="599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CT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400026" y="239770"/>
                <a:ext cx="3038332" cy="1184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26" y="239770"/>
                <a:ext cx="3038332" cy="11844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019800" y="1627415"/>
                <a:ext cx="1557414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27415"/>
                <a:ext cx="1557414" cy="370038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14732" y="2627392"/>
            <a:ext cx="3453373" cy="3699986"/>
            <a:chOff x="2381153" y="2622412"/>
            <a:chExt cx="3453373" cy="3699986"/>
          </a:xfrm>
        </p:grpSpPr>
        <p:grpSp>
          <p:nvGrpSpPr>
            <p:cNvPr id="56" name="Group 55"/>
            <p:cNvGrpSpPr/>
            <p:nvPr/>
          </p:nvGrpSpPr>
          <p:grpSpPr>
            <a:xfrm rot="20401061">
              <a:off x="3472326" y="2677452"/>
              <a:ext cx="2362200" cy="2286000"/>
              <a:chOff x="1371600" y="381000"/>
              <a:chExt cx="2362200" cy="2286000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20401061" flipV="1">
              <a:off x="4239288" y="3111274"/>
              <a:ext cx="457200" cy="10668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20401061">
              <a:off x="4708765" y="3028567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20401061" flipH="1" flipV="1">
              <a:off x="4447606" y="4141376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20401061">
              <a:off x="4322109" y="2622412"/>
              <a:ext cx="85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C000"/>
                  </a:solidFill>
                </a:rPr>
                <a:t>P</a:t>
              </a:r>
              <a:r>
                <a:rPr lang="en-US" baseline="-25000" dirty="0" err="1" smtClean="0">
                  <a:solidFill>
                    <a:srgbClr val="FFC000"/>
                  </a:solidFill>
                </a:rPr>
                <a:t>Gold-Std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rot="21133568">
              <a:off x="2394119" y="3989748"/>
              <a:ext cx="2362200" cy="2286000"/>
              <a:chOff x="1371600" y="381000"/>
              <a:chExt cx="2362200" cy="22860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 rot="21133568" flipV="1">
              <a:off x="3202448" y="4388310"/>
              <a:ext cx="457200" cy="1066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21133568">
              <a:off x="3667854" y="4356688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21133568" flipH="1" flipV="1">
              <a:off x="3284905" y="5449508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21133568">
              <a:off x="3456502" y="3984432"/>
              <a:ext cx="754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P</a:t>
              </a:r>
              <a:r>
                <a:rPr lang="en-US" baseline="-25000" dirty="0" err="1" smtClean="0">
                  <a:solidFill>
                    <a:srgbClr val="0070C0"/>
                  </a:solidFill>
                </a:rPr>
                <a:t>Seg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-CT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64375" y="3861968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baseline="30000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5499" y="5298259"/>
              <a:ext cx="360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81153" y="5953066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20022" y="293208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U</a:t>
              </a:r>
              <a:endParaRPr lang="en-US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9059" y="345350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V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05402" y="487338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W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" y="152400"/>
            <a:ext cx="8915400" cy="6553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243379" y="1833781"/>
            <a:ext cx="1057419" cy="365248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243379" y="1833780"/>
            <a:ext cx="2225529" cy="238226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9615" y="345848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30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CT</a:t>
            </a:r>
            <a:r>
              <a:rPr lang="en-US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i="1" baseline="-25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Seg</a:t>
            </a:r>
            <a:endParaRPr lang="en-US" i="1" baseline="-25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53733" y="239944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i="1" baseline="30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CT</a:t>
            </a:r>
            <a:r>
              <a:rPr lang="en-US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i="1" baseline="-25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Ref</a:t>
            </a:r>
            <a:r>
              <a:rPr lang="en-US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-1</a:t>
            </a:r>
            <a:endParaRPr lang="en-US" baseline="-25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638800" y="4462945"/>
                <a:ext cx="2110834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𝑆𝑒𝑔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𝑆𝑒𝑔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62945"/>
                <a:ext cx="2110834" cy="399148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5638800" y="4970844"/>
                <a:ext cx="2143151" cy="398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𝑅𝑒𝑓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𝑅𝑒𝑓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70844"/>
                <a:ext cx="2143151" cy="398827"/>
              </a:xfrm>
              <a:prstGeom prst="rect">
                <a:avLst/>
              </a:prstGeom>
              <a:blipFill rotWithShape="1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4676186" y="5718998"/>
                <a:ext cx="4014239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𝑅𝑒𝑓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Pre>
                                <m:sPre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𝐶𝑇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𝑆𝑒𝑔</m:t>
                                  </m:r>
                                </m:sub>
                              </m:sSub>
                            </m:e>
                          </m:sPre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𝑆𝑒𝑔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86" y="5718998"/>
                <a:ext cx="4014239" cy="465769"/>
              </a:xfrm>
              <a:prstGeom prst="rect">
                <a:avLst/>
              </a:prstGeom>
              <a:blipFill rotWithShape="1"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2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03468" y="20131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84865" y="14644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579" y="22147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05179" y="385980"/>
            <a:ext cx="2362200" cy="2286000"/>
            <a:chOff x="1371600" y="381000"/>
            <a:chExt cx="2362200" cy="2286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371600" y="381000"/>
              <a:ext cx="2362200" cy="2286000"/>
              <a:chOff x="1371600" y="381000"/>
              <a:chExt cx="2362200" cy="22860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2209800" y="762000"/>
              <a:ext cx="457200" cy="1066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667000" y="762000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2209800" y="1828801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61956" y="419487"/>
              <a:ext cx="599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CT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5400026" y="239770"/>
                <a:ext cx="3038332" cy="1184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26" y="239770"/>
                <a:ext cx="3038332" cy="11844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019800" y="1627415"/>
                <a:ext cx="1557414" cy="370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27415"/>
                <a:ext cx="1557414" cy="370038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14732" y="2627392"/>
            <a:ext cx="3453373" cy="3699986"/>
            <a:chOff x="2381153" y="2622412"/>
            <a:chExt cx="3453373" cy="3699986"/>
          </a:xfrm>
        </p:grpSpPr>
        <p:grpSp>
          <p:nvGrpSpPr>
            <p:cNvPr id="56" name="Group 55"/>
            <p:cNvGrpSpPr/>
            <p:nvPr/>
          </p:nvGrpSpPr>
          <p:grpSpPr>
            <a:xfrm rot="20401061">
              <a:off x="3472326" y="2677452"/>
              <a:ext cx="2362200" cy="2286000"/>
              <a:chOff x="1371600" y="381000"/>
              <a:chExt cx="2362200" cy="2286000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rot="20401061" flipV="1">
              <a:off x="4239288" y="3111274"/>
              <a:ext cx="457200" cy="10668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20401061">
              <a:off x="4708765" y="3028567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20401061" flipH="1" flipV="1">
              <a:off x="4447606" y="4141376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20401061">
              <a:off x="4322109" y="2622412"/>
              <a:ext cx="852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C000"/>
                  </a:solidFill>
                </a:rPr>
                <a:t>P</a:t>
              </a:r>
              <a:r>
                <a:rPr lang="en-US" baseline="-25000" dirty="0" err="1" smtClean="0">
                  <a:solidFill>
                    <a:srgbClr val="FFC000"/>
                  </a:solidFill>
                </a:rPr>
                <a:t>Gold-Std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rot="21133568">
              <a:off x="2394119" y="3989748"/>
              <a:ext cx="2362200" cy="2286000"/>
              <a:chOff x="1371600" y="381000"/>
              <a:chExt cx="2362200" cy="22860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2209800" y="381000"/>
                <a:ext cx="0" cy="1447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209800" y="1828800"/>
                <a:ext cx="152400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1371600" y="1828800"/>
                <a:ext cx="838200" cy="8382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 rot="21133568" flipV="1">
              <a:off x="3202448" y="4388310"/>
              <a:ext cx="457200" cy="1066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21133568">
              <a:off x="3667854" y="4356688"/>
              <a:ext cx="0" cy="12192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21133568" flipH="1" flipV="1">
              <a:off x="3284905" y="5449508"/>
              <a:ext cx="457200" cy="1523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21133568">
              <a:off x="3456502" y="3984432"/>
              <a:ext cx="754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P</a:t>
              </a:r>
              <a:r>
                <a:rPr lang="en-US" baseline="-25000" dirty="0" err="1" smtClean="0">
                  <a:solidFill>
                    <a:srgbClr val="0070C0"/>
                  </a:solidFill>
                </a:rPr>
                <a:t>Seg</a:t>
              </a:r>
              <a:r>
                <a:rPr lang="en-US" baseline="-25000" dirty="0" smtClean="0">
                  <a:solidFill>
                    <a:srgbClr val="0070C0"/>
                  </a:solidFill>
                </a:rPr>
                <a:t>-CT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64375" y="3861968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U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baseline="30000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15499" y="5298259"/>
              <a:ext cx="360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V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81153" y="5953066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W</a:t>
              </a:r>
              <a:r>
                <a:rPr lang="en-US" baseline="30000" dirty="0" smtClean="0">
                  <a:solidFill>
                    <a:srgbClr val="0070C0"/>
                  </a:solidFill>
                </a:rPr>
                <a:t>’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20022" y="293208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U</a:t>
              </a:r>
              <a:endParaRPr lang="en-US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49059" y="345350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V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05402" y="487338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W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" y="152400"/>
            <a:ext cx="8915400" cy="6553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243379" y="1833781"/>
            <a:ext cx="1057419" cy="365248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341275" y="4236280"/>
            <a:ext cx="1127633" cy="125162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3767" y="474202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30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Ref</a:t>
            </a:r>
            <a:r>
              <a:rPr lang="en-US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i="1" baseline="-25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Seg</a:t>
            </a:r>
            <a:endParaRPr lang="en-US" i="1" baseline="-25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9615" y="345848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30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CT</a:t>
            </a:r>
            <a:r>
              <a:rPr lang="en-US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i="1" baseline="-25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Seg</a:t>
            </a:r>
            <a:endParaRPr lang="en-US" i="1" baseline="-25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638800" y="4462945"/>
                <a:ext cx="2110834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𝑆𝑒𝑔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𝑆𝑒𝑔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62945"/>
                <a:ext cx="2110834" cy="399148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5638800" y="4970844"/>
                <a:ext cx="2143151" cy="398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𝑅𝑒𝑓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𝑅𝑒𝑓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70844"/>
                <a:ext cx="2143151" cy="398827"/>
              </a:xfrm>
              <a:prstGeom prst="rect">
                <a:avLst/>
              </a:prstGeom>
              <a:blipFill rotWithShape="1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4246081" y="5861609"/>
                <a:ext cx="4308206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𝑅𝑒𝑓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𝑆𝑒𝑔</m:t>
                              </m:r>
                            </m:sub>
                          </m:sSub>
                        </m:e>
                      </m:sPre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Pre>
                                <m:sPre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sPre>
                        <m:sPre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𝐶𝑇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𝑆𝑒𝑔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081" y="5861609"/>
                <a:ext cx="4308206" cy="465769"/>
              </a:xfrm>
              <a:prstGeom prst="rect">
                <a:avLst/>
              </a:prstGeom>
              <a:blipFill rotWithShape="1"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 flipH="1" flipV="1">
            <a:off x="1243814" y="1833780"/>
            <a:ext cx="2225094" cy="24025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073068" y="24081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i="1" baseline="30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CT</a:t>
            </a:r>
            <a:r>
              <a:rPr lang="en-US" b="1" i="1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i="1" baseline="-250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Ref</a:t>
            </a:r>
            <a:r>
              <a:rPr lang="en-US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-1</a:t>
            </a:r>
            <a:endParaRPr lang="en-US" baseline="-25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4791387" y="5342381"/>
                <a:ext cx="4014239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𝑅𝑒𝑓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Pre>
                                <m:sPre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𝐶𝑇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𝑆𝑒𝑔</m:t>
                                  </m:r>
                                </m:sub>
                              </m:sSub>
                            </m:e>
                          </m:sPre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𝑆𝑒𝑔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87" y="5342381"/>
                <a:ext cx="4014239" cy="465769"/>
              </a:xfrm>
              <a:prstGeom prst="rect">
                <a:avLst/>
              </a:prstGeom>
              <a:blipFill rotWithShape="1">
                <a:blip r:embed="rId7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0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644</Words>
  <Application>Microsoft Office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2016-10-27T20:35:08Z</dcterms:created>
  <dcterms:modified xsi:type="dcterms:W3CDTF">2016-10-27T21:37:26Z</dcterms:modified>
</cp:coreProperties>
</file>