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3C894-F790-5B45-8239-7545D9C444DB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E43F8-D3AC-7A44-ABD4-055691AD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6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E43F8-D3AC-7A44-ABD4-055691AD10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E43F8-D3AC-7A44-ABD4-055691AD10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9559-A7B1-E741-B179-4DCEA3D8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467C-F4B3-ED4C-9133-8DCA4665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F5C0-7A69-E044-8C25-A20A0782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5CD5-E2C2-0143-A6AB-98840D8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E7E4-FA21-FE45-B5E6-ECAC63D0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5A43-FAEF-C949-811F-9177D01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8650-FF44-B842-8260-2FFF4C82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DA04-5738-AE49-8F6C-EBCD7CBC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A892-6FE9-D849-9510-4AEEF6C7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5A61-F3D7-BF47-B671-0237F034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B15F9-5F66-6546-8991-C337D65C8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A6AB6-A038-FC4F-A78C-DDF3A026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AC7F-B5A7-7C4A-883A-80AD95B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C9F9-6ED7-594E-A1D6-E9F6BC3A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97A3E-CB91-6842-A536-2044DC72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1DB4-7C3E-D141-B1DF-FDEAC0C4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ADB-60F2-2548-BB1E-F0D70821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FA28-F5FC-9C46-81CD-919ABB41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BA6A-3641-B541-83E5-4EA950F2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C70A-4825-3548-94D2-C9CBCEBA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057-FCE5-694F-826E-06B5804D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3304-BABB-E24B-B73C-BA4F4222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DCE0-67FC-BF4E-B973-5E2CAD6B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2733-04F2-C749-B07A-2334BCC5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87D58-8954-4544-8F2E-D2352FFE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4BB6-CC0D-EE45-BBEC-30CEA99B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1565-9080-224D-848F-AC24C7FE9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CF937-4AAD-A646-A71A-3C324EBE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956B-AB5F-B940-9DAE-2D60E5CA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F6B4-AFCA-4F4A-929D-C88CACD6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3060-9A4B-0D41-BEEC-B33CA71F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073D-01E5-2943-BCD8-E08590D8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BE0AE-8991-1E41-B73C-7AF778B1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60936-FFD6-C84D-BA2C-71E12D9B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039AB-8E81-8742-8833-873A7ED7B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D16D8-6F77-0941-91F5-6E53A20BD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BF0E8-A38E-E945-B563-C30868B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E8512-9F02-D447-A8C5-9790923A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01CA4-F70F-0646-8CB9-E4B2F13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E7CB-8726-E942-A300-AC1EDBBD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3D07-D17A-6D41-BF4F-9AAFA227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B17B-5FE3-7143-9AB6-675F7F9F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9B77-DE03-9345-9904-F44AB244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3F3C0-6077-364C-9FD8-91AF38A0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9AB6-5D9F-404B-AC3E-3A3DC76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EBF5B-0BAB-884B-8057-F93C559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F62B-5F96-3645-B747-FAFC31DB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FB6D-CA23-1943-BFDF-9546D104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B7A2-7605-FA4E-9A32-C949C1549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3825C-3A40-5E45-B209-25660A88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D88ED-8707-D54F-A7F7-40B7BF4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B0B7D-4D40-E544-91CE-42062350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6AC-24BF-8548-8E39-88298CC7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56858-AE82-8C4D-95CE-E05C47A5E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16818-EE92-A146-821A-FDB4786F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1648-20CC-D247-B00B-2D7F3CD0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8B69-B47D-FA4F-8810-488C46F0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FCEC9-D22B-1A44-A020-BA322CA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C647-9CCA-9D4A-A61F-FDC4DB9E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483-4C94-EE48-A125-F38E24A3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0344-6B92-604D-923C-08F118F82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E00C-4BD4-E040-8959-5586B642446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92FE-149B-9D43-984F-A562C3CC3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0A15-6BF7-EF49-8C4C-F1A171F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8132-B1E9-3F48-925F-649F74516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DB61-F61B-324A-AD15-49C85BFB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EPIBIOS Rodent MRI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76A2E-7E2F-CD49-B636-1C9A3410A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21, 2020</a:t>
            </a:r>
          </a:p>
          <a:p>
            <a:r>
              <a:rPr lang="en-US" dirty="0"/>
              <a:t>Ryan Cabeen</a:t>
            </a:r>
          </a:p>
        </p:txBody>
      </p:sp>
    </p:spTree>
    <p:extLst>
      <p:ext uri="{BB962C8B-B14F-4D97-AF65-F5344CB8AC3E}">
        <p14:creationId xmlns:p14="http://schemas.microsoft.com/office/powerpoint/2010/main" val="326273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A760-E952-0E43-937D-8834DE4B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5" y="132071"/>
            <a:ext cx="893026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FA in Left Cingulum – Finland and UCLA (with bilaterality, see next slide)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9F8FA-0D18-F141-A620-00C934D34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65" y="1627711"/>
            <a:ext cx="5098218" cy="50982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018D6-6243-B343-BD6B-E0EE6F0A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99" y="1627713"/>
            <a:ext cx="5098216" cy="50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A760-E952-0E43-937D-8834DE4B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in Right Cingulum – Finland and UCLA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9395D-A409-6C4A-A103-1F4CDE54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18" y="1571332"/>
            <a:ext cx="5021904" cy="5021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7C724-6A09-5F44-B682-87ECD151C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1332"/>
            <a:ext cx="5021904" cy="50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4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2660-E652-9845-A6F6-2C54F25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 the splenium - three site concordance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27B2-E87E-F14F-997F-33A9E542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6" y="1847121"/>
            <a:ext cx="3814120" cy="3814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475BB-36A8-0949-BEFA-7A211073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40" y="1838969"/>
            <a:ext cx="3814120" cy="381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0A370-2E0D-CF4F-87EE-1B59BD3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126" y="1932170"/>
            <a:ext cx="3720919" cy="37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0AA3-94CD-FE49-9BCA-F3DBDFCC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r>
              <a:rPr lang="en-US" dirty="0"/>
              <a:t>AD in the right </a:t>
            </a:r>
            <a:r>
              <a:rPr lang="en-US" dirty="0" err="1"/>
              <a:t>thal</a:t>
            </a:r>
            <a:r>
              <a:rPr lang="en-US" dirty="0"/>
              <a:t> – three site concordance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53E75-B149-8445-B4C7-2B1206C8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" y="1909845"/>
            <a:ext cx="3702907" cy="3702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FA3B1-49D0-BC42-9B02-8B982C76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24" y="1909845"/>
            <a:ext cx="3702907" cy="3702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E36327-7ABB-FB45-A412-1696002A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649" y="1909845"/>
            <a:ext cx="3702907" cy="37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D58E-1FC3-014E-BA35-A9C43BF4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2BE3-DFEC-9246-878E-FB3096B9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24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timepoint: day 9 only</a:t>
            </a:r>
          </a:p>
          <a:p>
            <a:endParaRPr lang="en-US" dirty="0"/>
          </a:p>
          <a:p>
            <a:r>
              <a:rPr lang="en-US" dirty="0"/>
              <a:t>Only bundle metrics: FA, AD</a:t>
            </a:r>
          </a:p>
          <a:p>
            <a:endParaRPr lang="en-US" dirty="0"/>
          </a:p>
          <a:p>
            <a:r>
              <a:rPr lang="en-US" dirty="0"/>
              <a:t>Only bundles:</a:t>
            </a:r>
          </a:p>
          <a:p>
            <a:pPr lvl="1"/>
            <a:r>
              <a:rPr lang="en-US" dirty="0"/>
              <a:t>Commissural: anterior commissure, splenium, genu, hippocampal commissure</a:t>
            </a:r>
          </a:p>
          <a:p>
            <a:pPr lvl="1"/>
            <a:r>
              <a:rPr lang="en-US" dirty="0"/>
              <a:t>Limbic: cingulum (medial and hippocampal portions), fornix, fimbria</a:t>
            </a:r>
          </a:p>
          <a:p>
            <a:pPr lvl="1"/>
            <a:r>
              <a:rPr lang="en-US" dirty="0"/>
              <a:t>Thalamocortical (single one)</a:t>
            </a:r>
          </a:p>
          <a:p>
            <a:pPr lvl="1"/>
            <a:endParaRPr lang="en-US" dirty="0"/>
          </a:p>
          <a:p>
            <a:r>
              <a:rPr lang="en-US" dirty="0"/>
              <a:t>Look at a simple t-test of TBI vs PTE</a:t>
            </a:r>
          </a:p>
        </p:txBody>
      </p:sp>
    </p:spTree>
    <p:extLst>
      <p:ext uri="{BB962C8B-B14F-4D97-AF65-F5344CB8AC3E}">
        <p14:creationId xmlns:p14="http://schemas.microsoft.com/office/powerpoint/2010/main" val="22249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F298-3FC7-4745-960D-71ACE36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AB04-3769-3E4C-A518-3D63C153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Finland had more detected differences between TBI and PTE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bundles only showed along tract differences</a:t>
            </a:r>
          </a:p>
          <a:p>
            <a:endParaRPr lang="en-US" dirty="0"/>
          </a:p>
          <a:p>
            <a:r>
              <a:rPr lang="en-US" dirty="0"/>
              <a:t>Along tract often showed contiguous segments of differences</a:t>
            </a:r>
          </a:p>
          <a:p>
            <a:endParaRPr lang="en-US" dirty="0"/>
          </a:p>
          <a:p>
            <a:r>
              <a:rPr lang="en-US" dirty="0"/>
              <a:t>Some concordance exists among sites</a:t>
            </a:r>
          </a:p>
        </p:txBody>
      </p:sp>
    </p:spTree>
    <p:extLst>
      <p:ext uri="{BB962C8B-B14F-4D97-AF65-F5344CB8AC3E}">
        <p14:creationId xmlns:p14="http://schemas.microsoft.com/office/powerpoint/2010/main" val="144272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E027-F8C4-524C-8BAB-7B0AE6F9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 in the Splenium in Finland and Melbourne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3F182-5F8E-6F49-B4D3-1BD5F732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96" y="1517219"/>
            <a:ext cx="4975656" cy="497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87015-5A5F-BB44-86D5-7EBA1644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7219"/>
            <a:ext cx="4975656" cy="49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91CA-C343-6E4E-9640-F07F0245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61" y="350472"/>
            <a:ext cx="1016227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FA in the </a:t>
            </a:r>
            <a:r>
              <a:rPr lang="en-US" sz="4000" dirty="0" err="1"/>
              <a:t>hipp</a:t>
            </a:r>
            <a:r>
              <a:rPr lang="en-US" sz="4000" dirty="0"/>
              <a:t>. comm. – three site concordance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8E764-C957-FF4F-BAAE-EE6A4766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" y="2020330"/>
            <a:ext cx="3824416" cy="3824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4F566-350D-6449-A501-CFEF8A25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020330"/>
            <a:ext cx="3824416" cy="3824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BE63EA-97AC-E048-B71E-344AB473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551" y="2020330"/>
            <a:ext cx="3824416" cy="38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4D9-0EF0-8C4C-886C-58A4E33B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FA in the anterior commissure – Finland and UCLA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330AD-980E-2044-9DAC-FF744832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5" y="1578349"/>
            <a:ext cx="5059490" cy="505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09C57-9984-E34B-AA2A-5E4BBDFA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796" y="1578348"/>
            <a:ext cx="5059491" cy="50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0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F0B4-C471-AE4C-B72E-FD49AE13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in the fornix – bilaterality in Finland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424E6-D671-3F4E-A3BC-20F709E9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77" y="1690688"/>
            <a:ext cx="4950941" cy="495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5B124-20E1-F94B-BEF2-9528C182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50941" cy="49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D18-2D88-6240-B83F-B51A7B5A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65888" cy="1325563"/>
          </a:xfrm>
        </p:spPr>
        <p:txBody>
          <a:bodyPr>
            <a:normAutofit/>
          </a:bodyPr>
          <a:lstStyle/>
          <a:p>
            <a:r>
              <a:rPr lang="en-US" dirty="0"/>
              <a:t>FA in the fimbria - bilaterality in Finland and unilateral in Melbourne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D97F9-4BF8-4C4C-B949-7C55035AB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059" y="2382924"/>
            <a:ext cx="3812143" cy="381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F3859-1B21-644C-B7C4-CCBA2830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0" y="2382925"/>
            <a:ext cx="3812143" cy="381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C5EC8-2CB7-1941-A0E5-FD98EA3D3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79" y="2382925"/>
            <a:ext cx="3812143" cy="3812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2AFBE-DCC0-424D-BF2B-6553778DA2AE}"/>
              </a:ext>
            </a:extLst>
          </p:cNvPr>
          <p:cNvSpPr txBox="1"/>
          <p:nvPr/>
        </p:nvSpPr>
        <p:spPr>
          <a:xfrm>
            <a:off x="2933071" y="1842507"/>
            <a:ext cx="25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Hemisphere Bundles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5AAB6-19F0-674D-9290-78135330057A}"/>
              </a:ext>
            </a:extLst>
          </p:cNvPr>
          <p:cNvSpPr txBox="1"/>
          <p:nvPr/>
        </p:nvSpPr>
        <p:spPr>
          <a:xfrm>
            <a:off x="9095978" y="1883675"/>
            <a:ext cx="266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Hemisphere Bundle</a:t>
            </a:r>
          </a:p>
        </p:txBody>
      </p:sp>
    </p:spTree>
    <p:extLst>
      <p:ext uri="{BB962C8B-B14F-4D97-AF65-F5344CB8AC3E}">
        <p14:creationId xmlns:p14="http://schemas.microsoft.com/office/powerpoint/2010/main" val="44373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3BA9-A6B6-B746-8E80-A53283A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in the thalamocortical pathway</a:t>
            </a:r>
            <a:br>
              <a:rPr lang="en-US" dirty="0"/>
            </a:br>
            <a:r>
              <a:rPr lang="en-US" dirty="0"/>
              <a:t>bilaterality in Finland, unilaterality in UCLA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82F0F-278E-AF4A-851C-1B09EC207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25" y="2450093"/>
            <a:ext cx="3840916" cy="38409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134BA-9C5E-D046-ABBE-2B3E5352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68" y="2450093"/>
            <a:ext cx="3828898" cy="3828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6086A-0209-514B-A54D-554FD702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743" y="2462424"/>
            <a:ext cx="3816881" cy="3816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070CCB-B5B7-5946-86FC-0B80F34D3883}"/>
              </a:ext>
            </a:extLst>
          </p:cNvPr>
          <p:cNvSpPr txBox="1"/>
          <p:nvPr/>
        </p:nvSpPr>
        <p:spPr>
          <a:xfrm>
            <a:off x="1003910" y="1883675"/>
            <a:ext cx="25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Hemisphere Bundle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F1B34-F803-5540-B5A1-D534BE5A1E93}"/>
              </a:ext>
            </a:extLst>
          </p:cNvPr>
          <p:cNvSpPr txBox="1"/>
          <p:nvPr/>
        </p:nvSpPr>
        <p:spPr>
          <a:xfrm>
            <a:off x="6848250" y="1883675"/>
            <a:ext cx="266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Hemisphere Bundles</a:t>
            </a:r>
          </a:p>
        </p:txBody>
      </p:sp>
    </p:spTree>
    <p:extLst>
      <p:ext uri="{BB962C8B-B14F-4D97-AF65-F5344CB8AC3E}">
        <p14:creationId xmlns:p14="http://schemas.microsoft.com/office/powerpoint/2010/main" val="35365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213</Words>
  <Application>Microsoft Macintosh PowerPoint</Application>
  <PresentationFormat>Widescreen</PresentationFormat>
  <Paragraphs>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EPIBIOS Rodent MRI Update</vt:lpstr>
      <vt:lpstr>Focus of Analysis</vt:lpstr>
      <vt:lpstr>General Results</vt:lpstr>
      <vt:lpstr>FA in the Splenium in Finland and Melbourne</vt:lpstr>
      <vt:lpstr>FA in the hipp. comm. – three site concordance</vt:lpstr>
      <vt:lpstr>FA in the anterior commissure – Finland and UCLA</vt:lpstr>
      <vt:lpstr>FA in the fornix – bilaterality in Finland</vt:lpstr>
      <vt:lpstr>FA in the fimbria - bilaterality in Finland and unilateral in Melbourne</vt:lpstr>
      <vt:lpstr>FA in the thalamocortical pathway bilaterality in Finland, unilaterality in UCLA</vt:lpstr>
      <vt:lpstr>FA in Left Cingulum – Finland and UCLA (with bilaterality, see next slide)</vt:lpstr>
      <vt:lpstr>FA in Right Cingulum – Finland and UCLA </vt:lpstr>
      <vt:lpstr>AD in the splenium - three site concordance</vt:lpstr>
      <vt:lpstr>AD in the right thal – three site concordance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EPIBIOS Rodent MRI Update</dc:title>
  <dc:creator>Ryan Cabeen</dc:creator>
  <cp:lastModifiedBy>Ryan Cabeen</cp:lastModifiedBy>
  <cp:revision>17</cp:revision>
  <dcterms:created xsi:type="dcterms:W3CDTF">2020-09-22T00:13:21Z</dcterms:created>
  <dcterms:modified xsi:type="dcterms:W3CDTF">2020-09-22T02:59:29Z</dcterms:modified>
</cp:coreProperties>
</file>