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2"/>
    <p:restoredTop sz="94611"/>
  </p:normalViewPr>
  <p:slideViewPr>
    <p:cSldViewPr snapToGrid="0" snapToObjects="1">
      <p:cViewPr varScale="1">
        <p:scale>
          <a:sx n="168" d="100"/>
          <a:sy n="16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3C894-F790-5B45-8239-7545D9C444DB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E43F8-D3AC-7A44-ABD4-055691AD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6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9559-A7B1-E741-B179-4DCEA3D8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467C-F4B3-ED4C-9133-8DCA4665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F5C0-7A69-E044-8C25-A20A0782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5CD5-E2C2-0143-A6AB-98840D8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E7E4-FA21-FE45-B5E6-ECAC63D0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5A43-FAEF-C949-811F-9177D018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8650-FF44-B842-8260-2FFF4C82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DA04-5738-AE49-8F6C-EBCD7CBC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A892-6FE9-D849-9510-4AEEF6C7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5A61-F3D7-BF47-B671-0237F034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B15F9-5F66-6546-8991-C337D65C8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A6AB6-A038-FC4F-A78C-DDF3A026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AC7F-B5A7-7C4A-883A-80AD95B7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C9F9-6ED7-594E-A1D6-E9F6BC3A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7A3E-CB91-6842-A536-2044DC72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1DB4-7C3E-D141-B1DF-FDEAC0C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ADB-60F2-2548-BB1E-F0D70821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FA28-F5FC-9C46-81CD-919ABB41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BA6A-3641-B541-83E5-4EA950F2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C70A-4825-3548-94D2-C9CBCEBA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057-FCE5-694F-826E-06B5804D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3304-BABB-E24B-B73C-BA4F4222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DCE0-67FC-BF4E-B973-5E2CAD6B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2733-04F2-C749-B07A-2334BCC5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7D58-8954-4544-8F2E-D2352FFE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4BB6-CC0D-EE45-BBEC-30CEA99B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1565-9080-224D-848F-AC24C7FE9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CF937-4AAD-A646-A71A-3C324EBE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0956B-AB5F-B940-9DAE-2D60E5CA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F6B4-AFCA-4F4A-929D-C88CACD6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3060-9A4B-0D41-BEEC-B33CA71F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073D-01E5-2943-BCD8-E08590D8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BE0AE-8991-1E41-B73C-7AF778B1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60936-FFD6-C84D-BA2C-71E12D9B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039AB-8E81-8742-8833-873A7ED7B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D16D8-6F77-0941-91F5-6E53A20BD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BF0E8-A38E-E945-B563-C30868B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E8512-9F02-D447-A8C5-9790923A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01CA4-F70F-0646-8CB9-E4B2F13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E7CB-8726-E942-A300-AC1EDBBD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3D07-D17A-6D41-BF4F-9AAFA227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B17B-5FE3-7143-9AB6-675F7F9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9B77-DE03-9345-9904-F44AB244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F3C0-6077-364C-9FD8-91AF38A0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9AB6-5D9F-404B-AC3E-3A3DC76F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EBF5B-0BAB-884B-8057-F93C559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F62B-5F96-3645-B747-FAFC31DB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FB6D-CA23-1943-BFDF-9546D104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B7A2-7605-FA4E-9A32-C949C154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3825C-3A40-5E45-B209-25660A88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D88ED-8707-D54F-A7F7-40B7BF46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B0B7D-4D40-E544-91CE-42062350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06AC-24BF-8548-8E39-88298CC7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56858-AE82-8C4D-95CE-E05C47A5E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818-EE92-A146-821A-FDB4786F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1648-20CC-D247-B00B-2D7F3CD0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F8B69-B47D-FA4F-8810-488C46F0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FCEC9-D22B-1A44-A020-BA322CA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8C647-9CCA-9D4A-A61F-FDC4DB9E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483-4C94-EE48-A125-F38E24A3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0344-6B92-604D-923C-08F118F82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E00C-4BD4-E040-8959-5586B642446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92FE-149B-9D43-984F-A562C3CC3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0A15-6BF7-EF49-8C4C-F1A171F2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DB61-F61B-324A-AD15-49C85BFB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EPIBIOS Rodent MRI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76A2E-7E2F-CD49-B636-1C9A3410A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26, 2020</a:t>
            </a:r>
          </a:p>
          <a:p>
            <a:r>
              <a:rPr lang="en-US" dirty="0"/>
              <a:t>Ryan Cabeen</a:t>
            </a:r>
          </a:p>
        </p:txBody>
      </p:sp>
    </p:spTree>
    <p:extLst>
      <p:ext uri="{BB962C8B-B14F-4D97-AF65-F5344CB8AC3E}">
        <p14:creationId xmlns:p14="http://schemas.microsoft.com/office/powerpoint/2010/main" val="326273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D58E-1FC3-014E-BA35-A9C43BF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2BE3-DFEC-9246-878E-FB3096B9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244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Timepoint: </a:t>
            </a:r>
            <a:r>
              <a:rPr lang="en-US" dirty="0"/>
              <a:t>Day 9 only</a:t>
            </a:r>
          </a:p>
          <a:p>
            <a:endParaRPr lang="en-US" dirty="0"/>
          </a:p>
          <a:p>
            <a:r>
              <a:rPr lang="en-US" b="1" dirty="0"/>
              <a:t>Metric: </a:t>
            </a:r>
            <a:r>
              <a:rPr lang="en-US" dirty="0"/>
              <a:t>Bundle FA – Raw and Z-scores</a:t>
            </a:r>
          </a:p>
          <a:p>
            <a:endParaRPr lang="en-US" dirty="0"/>
          </a:p>
          <a:p>
            <a:r>
              <a:rPr lang="en-US" b="1" dirty="0"/>
              <a:t>Pathways: </a:t>
            </a:r>
            <a:r>
              <a:rPr lang="en-US" dirty="0"/>
              <a:t>All bundles for mapping statistics onto tract geometry</a:t>
            </a:r>
          </a:p>
          <a:p>
            <a:pPr lvl="1"/>
            <a:endParaRPr lang="en-US" dirty="0"/>
          </a:p>
          <a:p>
            <a:r>
              <a:rPr lang="en-US" b="1" dirty="0"/>
              <a:t>Statistics</a:t>
            </a:r>
            <a:r>
              <a:rPr lang="en-US" dirty="0"/>
              <a:t>: t-test of TBI vs PTE in each site, and a new multi-site model: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FA  ~  PTE  +  Site</a:t>
            </a:r>
          </a:p>
        </p:txBody>
      </p:sp>
    </p:spTree>
    <p:extLst>
      <p:ext uri="{BB962C8B-B14F-4D97-AF65-F5344CB8AC3E}">
        <p14:creationId xmlns:p14="http://schemas.microsoft.com/office/powerpoint/2010/main" val="222497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F298-3FC7-4745-960D-71ACE36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AB04-3769-3E4C-A518-3D63C153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Z-score shows higher sensitivity and strong effects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Finland had most effects (same as before)</a:t>
            </a:r>
          </a:p>
          <a:p>
            <a:endParaRPr lang="en-US" dirty="0"/>
          </a:p>
          <a:p>
            <a:r>
              <a:rPr lang="en-US" dirty="0"/>
              <a:t>3D rendering of along-tract statistics </a:t>
            </a:r>
          </a:p>
          <a:p>
            <a:endParaRPr lang="en-US" dirty="0"/>
          </a:p>
          <a:p>
            <a:r>
              <a:rPr lang="en-US" dirty="0"/>
              <a:t>Multi-site modeling retains some effects</a:t>
            </a:r>
          </a:p>
        </p:txBody>
      </p:sp>
    </p:spTree>
    <p:extLst>
      <p:ext uri="{BB962C8B-B14F-4D97-AF65-F5344CB8AC3E}">
        <p14:creationId xmlns:p14="http://schemas.microsoft.com/office/powerpoint/2010/main" val="144272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F0E85-68F0-2C45-B40F-098306D4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9" y="997807"/>
            <a:ext cx="5702643" cy="5702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97EB9-B45D-264F-B817-510CB0F6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30" y="997806"/>
            <a:ext cx="5702643" cy="57026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E772350-25AF-2A4B-9526-1D0AAEB1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978" y="-129144"/>
            <a:ext cx="4611130" cy="1325563"/>
          </a:xfrm>
        </p:spPr>
        <p:txBody>
          <a:bodyPr/>
          <a:lstStyle/>
          <a:p>
            <a:r>
              <a:rPr lang="en-US" dirty="0"/>
              <a:t>Bundle Volumetrics</a:t>
            </a:r>
          </a:p>
        </p:txBody>
      </p:sp>
    </p:spTree>
    <p:extLst>
      <p:ext uri="{BB962C8B-B14F-4D97-AF65-F5344CB8AC3E}">
        <p14:creationId xmlns:p14="http://schemas.microsoft.com/office/powerpoint/2010/main" val="103472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772350-25AF-2A4B-9526-1D0AAEB1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593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Whole Bundle Differences in Raw FA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A4C18-3F20-E243-B4D3-1D7CD4B3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86" y="1095379"/>
            <a:ext cx="5489448" cy="5489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A80DB-41FA-F94A-BB8E-94F25675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2" y="1014791"/>
            <a:ext cx="5650624" cy="56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8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772350-25AF-2A4B-9526-1D0AAEB1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593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Whole Bundle Differences in FA Z-score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AEBA30-32C4-F244-954C-C11E6C80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4" y="1024128"/>
            <a:ext cx="5699760" cy="5699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4021B5-0432-C343-8DBD-C96E02481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" y="1024128"/>
            <a:ext cx="569976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772350-25AF-2A4B-9526-1D0AAEB1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593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Along Bundle Differences in FA Z-score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C3EE2A-0F4C-6540-9FA1-F27157A4601F}"/>
              </a:ext>
            </a:extLst>
          </p:cNvPr>
          <p:cNvSpPr txBox="1">
            <a:spLocks/>
          </p:cNvSpPr>
          <p:nvPr/>
        </p:nvSpPr>
        <p:spPr>
          <a:xfrm>
            <a:off x="0" y="-76593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Along Bundle Differences in FA Z-score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F9246-2337-6D48-ABA7-7724EB39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74" y="1082040"/>
            <a:ext cx="5519928" cy="5519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A2E9D-8048-D74E-9453-57633724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4" y="996695"/>
            <a:ext cx="5607845" cy="56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113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EPIBIOS Rodent MRI Update</vt:lpstr>
      <vt:lpstr>Focus of Analysis</vt:lpstr>
      <vt:lpstr>General Results</vt:lpstr>
      <vt:lpstr>Bundle Volumetrics</vt:lpstr>
      <vt:lpstr>Whole Bundle Differences in Raw FA</vt:lpstr>
      <vt:lpstr>Whole Bundle Differences in FA Z-score</vt:lpstr>
      <vt:lpstr>Along Bundle Differences in FA Z-score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EPIBIOS Rodent MRI Update</dc:title>
  <dc:creator>Ryan Cabeen</dc:creator>
  <cp:lastModifiedBy>Ryan Cabeen</cp:lastModifiedBy>
  <cp:revision>25</cp:revision>
  <dcterms:created xsi:type="dcterms:W3CDTF">2020-09-22T00:13:21Z</dcterms:created>
  <dcterms:modified xsi:type="dcterms:W3CDTF">2020-10-27T05:16:34Z</dcterms:modified>
</cp:coreProperties>
</file>