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3062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26124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39186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522488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653110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783732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914354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044976" algn="l" defTabSz="130622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E9A0A"/>
    <a:srgbClr val="262626"/>
    <a:srgbClr val="FBF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265" d="100"/>
          <a:sy n="265" d="100"/>
        </p:scale>
        <p:origin x="-2264" y="-1160"/>
      </p:cViewPr>
      <p:guideLst>
        <p:guide orient="horz" pos="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1"/>
            <a:ext cx="640080" cy="23368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91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7" y="14606"/>
            <a:ext cx="41116" cy="3122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07" y="14606"/>
            <a:ext cx="108109" cy="3122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4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2" y="587587"/>
            <a:ext cx="777240" cy="181610"/>
          </a:xfrm>
        </p:spPr>
        <p:txBody>
          <a:bodyPr anchor="t"/>
          <a:lstStyle>
            <a:lvl1pPr algn="l">
              <a:defRPr sz="1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2" y="387563"/>
            <a:ext cx="777240" cy="200025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3062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6124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3918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2248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65311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783732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9143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04497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1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0" y="85303"/>
            <a:ext cx="74613" cy="2415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3" y="85303"/>
            <a:ext cx="74613" cy="241512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5"/>
            <a:ext cx="404019" cy="52683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5" y="204682"/>
            <a:ext cx="404178" cy="85302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30622" indent="0">
              <a:buNone/>
              <a:defRPr sz="600" b="1"/>
            </a:lvl2pPr>
            <a:lvl3pPr marL="261244" indent="0">
              <a:buNone/>
              <a:defRPr sz="500" b="1"/>
            </a:lvl3pPr>
            <a:lvl4pPr marL="391866" indent="0">
              <a:buNone/>
              <a:defRPr sz="500" b="1"/>
            </a:lvl4pPr>
            <a:lvl5pPr marL="522488" indent="0">
              <a:buNone/>
              <a:defRPr sz="500" b="1"/>
            </a:lvl5pPr>
            <a:lvl6pPr marL="653110" indent="0">
              <a:buNone/>
              <a:defRPr sz="500" b="1"/>
            </a:lvl6pPr>
            <a:lvl7pPr marL="783732" indent="0">
              <a:buNone/>
              <a:defRPr sz="500" b="1"/>
            </a:lvl7pPr>
            <a:lvl8pPr marL="914354" indent="0">
              <a:buNone/>
              <a:defRPr sz="500" b="1"/>
            </a:lvl8pPr>
            <a:lvl9pPr marL="1044976" indent="0">
              <a:buNone/>
              <a:defRPr sz="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5" y="289985"/>
            <a:ext cx="404178" cy="526839"/>
          </a:xfrm>
        </p:spPr>
        <p:txBody>
          <a:bodyPr/>
          <a:lstStyle>
            <a:lvl1pPr>
              <a:defRPr sz="700"/>
            </a:lvl1pPr>
            <a:lvl2pPr>
              <a:defRPr sz="600"/>
            </a:lvl2pPr>
            <a:lvl3pPr>
              <a:defRPr sz="5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8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3" y="36408"/>
            <a:ext cx="300832" cy="15494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8"/>
            <a:ext cx="511175" cy="78041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3" y="191348"/>
            <a:ext cx="300832" cy="62547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7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1"/>
            <a:ext cx="548640" cy="75565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4"/>
            <a:ext cx="548640" cy="548640"/>
          </a:xfrm>
        </p:spPr>
        <p:txBody>
          <a:bodyPr/>
          <a:lstStyle>
            <a:lvl1pPr marL="0" indent="0">
              <a:buNone/>
              <a:defRPr sz="900"/>
            </a:lvl1pPr>
            <a:lvl2pPr marL="130622" indent="0">
              <a:buNone/>
              <a:defRPr sz="800"/>
            </a:lvl2pPr>
            <a:lvl3pPr marL="261244" indent="0">
              <a:buNone/>
              <a:defRPr sz="700"/>
            </a:lvl3pPr>
            <a:lvl4pPr marL="391866" indent="0">
              <a:buNone/>
              <a:defRPr sz="600"/>
            </a:lvl4pPr>
            <a:lvl5pPr marL="522488" indent="0">
              <a:buNone/>
              <a:defRPr sz="600"/>
            </a:lvl5pPr>
            <a:lvl6pPr marL="653110" indent="0">
              <a:buNone/>
              <a:defRPr sz="600"/>
            </a:lvl6pPr>
            <a:lvl7pPr marL="783732" indent="0">
              <a:buNone/>
              <a:defRPr sz="600"/>
            </a:lvl7pPr>
            <a:lvl8pPr marL="914354" indent="0">
              <a:buNone/>
              <a:defRPr sz="600"/>
            </a:lvl8pPr>
            <a:lvl9pPr marL="1044976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7"/>
            <a:ext cx="548640" cy="107315"/>
          </a:xfrm>
        </p:spPr>
        <p:txBody>
          <a:bodyPr/>
          <a:lstStyle>
            <a:lvl1pPr marL="0" indent="0">
              <a:buNone/>
              <a:defRPr sz="400"/>
            </a:lvl1pPr>
            <a:lvl2pPr marL="130622" indent="0">
              <a:buNone/>
              <a:defRPr sz="300"/>
            </a:lvl2pPr>
            <a:lvl3pPr marL="261244" indent="0">
              <a:buNone/>
              <a:defRPr sz="300"/>
            </a:lvl3pPr>
            <a:lvl4pPr marL="391866" indent="0">
              <a:buNone/>
              <a:defRPr sz="300"/>
            </a:lvl4pPr>
            <a:lvl5pPr marL="522488" indent="0">
              <a:buNone/>
              <a:defRPr sz="300"/>
            </a:lvl5pPr>
            <a:lvl6pPr marL="653110" indent="0">
              <a:buNone/>
              <a:defRPr sz="300"/>
            </a:lvl6pPr>
            <a:lvl7pPr marL="783732" indent="0">
              <a:buNone/>
              <a:defRPr sz="300"/>
            </a:lvl7pPr>
            <a:lvl8pPr marL="914354" indent="0">
              <a:buNone/>
              <a:defRPr sz="300"/>
            </a:lvl8pPr>
            <a:lvl9pPr marL="1044976" indent="0">
              <a:buNone/>
              <a:defRPr sz="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2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9"/>
            <a:ext cx="822960" cy="152400"/>
          </a:xfrm>
          <a:prstGeom prst="rect">
            <a:avLst/>
          </a:prstGeom>
        </p:spPr>
        <p:txBody>
          <a:bodyPr vert="horz" lIns="26124" tIns="13062" rIns="26124" bIns="130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2"/>
            <a:ext cx="822960" cy="603461"/>
          </a:xfrm>
          <a:prstGeom prst="rect">
            <a:avLst/>
          </a:prstGeom>
        </p:spPr>
        <p:txBody>
          <a:bodyPr vert="horz" lIns="26124" tIns="13062" rIns="26124" bIns="130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4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5F5D-8B8E-1347-A236-FA3CE645BED3}" type="datetimeFigureOut">
              <a:rPr lang="en-US" smtClean="0"/>
              <a:t>10/9/15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4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4"/>
          </a:xfrm>
          <a:prstGeom prst="rect">
            <a:avLst/>
          </a:prstGeom>
        </p:spPr>
        <p:txBody>
          <a:bodyPr vert="horz" lIns="26124" tIns="13062" rIns="26124" bIns="13062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2D6F7-88FF-174A-8317-CF1682D70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30622" rtl="0" eaLnBrk="1" latinLnBrk="0" hangingPunct="1">
        <a:spcBef>
          <a:spcPct val="0"/>
        </a:spcBef>
        <a:buNone/>
        <a:defRPr sz="1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967" indent="-97967" algn="l" defTabSz="130622" rtl="0" eaLnBrk="1" latinLnBrk="0" hangingPunct="1">
        <a:spcBef>
          <a:spcPct val="2000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12261" indent="-81639" algn="l" defTabSz="130622" rtl="0" eaLnBrk="1" latinLnBrk="0" hangingPunct="1">
        <a:spcBef>
          <a:spcPct val="20000"/>
        </a:spcBef>
        <a:buFont typeface="Arial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26555" indent="-65311" algn="l" defTabSz="130622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77" indent="-65311" algn="l" defTabSz="13062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87799" indent="-65311" algn="l" defTabSz="13062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421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49043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979665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10287" indent="-65311" algn="l" defTabSz="13062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1pPr>
      <a:lvl2pPr marL="13062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2pPr>
      <a:lvl3pPr marL="26124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39186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4pPr>
      <a:lvl5pPr marL="522488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5pPr>
      <a:lvl6pPr marL="653110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6pPr>
      <a:lvl7pPr marL="783732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7pPr>
      <a:lvl8pPr marL="914354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8pPr>
      <a:lvl9pPr marL="1044976" algn="l" defTabSz="130622" rtl="0" eaLnBrk="1" latinLnBrk="0" hangingPunct="1">
        <a:defRPr sz="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2308" y="178135"/>
            <a:ext cx="953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pc="100" dirty="0" smtClean="0">
                <a:ln w="18000">
                  <a:solidFill>
                    <a:srgbClr val="FE9A0A"/>
                  </a:solidFill>
                  <a:prstDash val="solid"/>
                </a:ln>
                <a:solidFill>
                  <a:srgbClr val="262626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Futura"/>
                <a:cs typeface="Futura"/>
              </a:rPr>
              <a:t>QIT</a:t>
            </a:r>
            <a:endParaRPr lang="en-US" sz="3000" spc="100" dirty="0">
              <a:ln w="18000">
                <a:solidFill>
                  <a:srgbClr val="FE9A0A"/>
                </a:solidFill>
                <a:prstDash val="solid"/>
              </a:ln>
              <a:solidFill>
                <a:srgbClr val="262626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  <a:latin typeface="Futura"/>
              <a:cs typeface="Futura"/>
            </a:endParaRPr>
          </a:p>
        </p:txBody>
      </p:sp>
    </p:spTree>
    <p:extLst>
      <p:ext uri="{BB962C8B-B14F-4D97-AF65-F5344CB8AC3E}">
        <p14:creationId xmlns:p14="http://schemas.microsoft.com/office/powerpoint/2010/main" val="4122554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Cabeen</dc:creator>
  <cp:lastModifiedBy>Ryan Cabeen</cp:lastModifiedBy>
  <cp:revision>6</cp:revision>
  <dcterms:created xsi:type="dcterms:W3CDTF">2015-10-09T19:31:15Z</dcterms:created>
  <dcterms:modified xsi:type="dcterms:W3CDTF">2015-10-09T20:03:41Z</dcterms:modified>
</cp:coreProperties>
</file>