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0B7B-15F8-46C1-B10B-F7ADE9986B7E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DC5D-679A-468E-A184-55AB36722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2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0B7B-15F8-46C1-B10B-F7ADE9986B7E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DC5D-679A-468E-A184-55AB36722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3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0B7B-15F8-46C1-B10B-F7ADE9986B7E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DC5D-679A-468E-A184-55AB36722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9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0B7B-15F8-46C1-B10B-F7ADE9986B7E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DC5D-679A-468E-A184-55AB36722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9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0B7B-15F8-46C1-B10B-F7ADE9986B7E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DC5D-679A-468E-A184-55AB36722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0B7B-15F8-46C1-B10B-F7ADE9986B7E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DC5D-679A-468E-A184-55AB36722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1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0B7B-15F8-46C1-B10B-F7ADE9986B7E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DC5D-679A-468E-A184-55AB36722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0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0B7B-15F8-46C1-B10B-F7ADE9986B7E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DC5D-679A-468E-A184-55AB36722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2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0B7B-15F8-46C1-B10B-F7ADE9986B7E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DC5D-679A-468E-A184-55AB36722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2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0B7B-15F8-46C1-B10B-F7ADE9986B7E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DC5D-679A-468E-A184-55AB36722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7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0B7B-15F8-46C1-B10B-F7ADE9986B7E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DC5D-679A-468E-A184-55AB36722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0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B0B7B-15F8-46C1-B10B-F7ADE9986B7E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6DC5D-679A-468E-A184-55AB36722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8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SPAN MRI Acquisition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60 minute MCAO</a:t>
            </a:r>
          </a:p>
          <a:p>
            <a:r>
              <a:rPr lang="en-US" dirty="0" smtClean="0"/>
              <a:t>Mice aged 12 ± 2 weeks</a:t>
            </a:r>
          </a:p>
        </p:txBody>
      </p:sp>
    </p:spTree>
    <p:extLst>
      <p:ext uri="{BB962C8B-B14F-4D97-AF65-F5344CB8AC3E}">
        <p14:creationId xmlns:p14="http://schemas.microsoft.com/office/powerpoint/2010/main" val="76554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MT0000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3" r="-16103"/>
          <a:stretch/>
        </p:blipFill>
        <p:spPr>
          <a:xfrm rot="10800000">
            <a:off x="-281668" y="1923598"/>
            <a:ext cx="5801784" cy="43513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5" r="-17125"/>
          <a:stretch/>
        </p:blipFill>
        <p:spPr>
          <a:xfrm rot="10800000">
            <a:off x="5520116" y="1899673"/>
            <a:ext cx="5833684" cy="437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8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MT0001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3" r="-16103"/>
          <a:stretch/>
        </p:blipFill>
        <p:spPr>
          <a:xfrm rot="10800000">
            <a:off x="0" y="2166599"/>
            <a:ext cx="5801784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3" r="1101"/>
          <a:stretch/>
        </p:blipFill>
        <p:spPr>
          <a:xfrm rot="10800000">
            <a:off x="6416040" y="2166599"/>
            <a:ext cx="4937760" cy="44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7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MT0002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9" t="-73" r="-15669" b="73"/>
          <a:stretch/>
        </p:blipFill>
        <p:spPr>
          <a:xfrm rot="10800000">
            <a:off x="0" y="1894114"/>
            <a:ext cx="5801784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3" r="-17333"/>
          <a:stretch/>
        </p:blipFill>
        <p:spPr>
          <a:xfrm rot="10800000">
            <a:off x="5068357" y="1804704"/>
            <a:ext cx="6040211" cy="453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3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MT0003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1" t="-73" r="-18821" b="73"/>
          <a:stretch/>
        </p:blipFill>
        <p:spPr>
          <a:xfrm rot="10800000">
            <a:off x="-297180" y="1861457"/>
            <a:ext cx="5801784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7" t="1" r="-20667" b="-3"/>
          <a:stretch/>
        </p:blipFill>
        <p:spPr>
          <a:xfrm rot="10800000">
            <a:off x="4872988" y="1786435"/>
            <a:ext cx="6001841" cy="450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6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SPAN MRI Acquisition </vt:lpstr>
      <vt:lpstr>MT0000</vt:lpstr>
      <vt:lpstr>MT0001</vt:lpstr>
      <vt:lpstr>MT0002</vt:lpstr>
      <vt:lpstr>MT0003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Goh, Andrew</dc:creator>
  <cp:lastModifiedBy>Goh, Andrew</cp:lastModifiedBy>
  <cp:revision>3</cp:revision>
  <dcterms:created xsi:type="dcterms:W3CDTF">2021-06-01T16:04:00Z</dcterms:created>
  <dcterms:modified xsi:type="dcterms:W3CDTF">2021-06-01T16:16:46Z</dcterms:modified>
</cp:coreProperties>
</file>