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328" r:id="rId4"/>
    <p:sldId id="329" r:id="rId5"/>
    <p:sldId id="330" r:id="rId6"/>
    <p:sldId id="257" r:id="rId7"/>
    <p:sldId id="258" r:id="rId8"/>
    <p:sldId id="259" r:id="rId9"/>
    <p:sldId id="260" r:id="rId10"/>
    <p:sldId id="261" r:id="rId11"/>
    <p:sldId id="262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33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D633F7-B02C-444D-99FD-C178A63816DC}" v="34" dt="2021-06-07T12:22:22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02" y="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Lyden" userId="701bad10-5bfc-4370-91ac-51246bcc0f29" providerId="ADAL" clId="{4ED633F7-B02C-444D-99FD-C178A63816DC}"/>
    <pc:docChg chg="custSel addSld delSld modSld">
      <pc:chgData name="Patrick Lyden" userId="701bad10-5bfc-4370-91ac-51246bcc0f29" providerId="ADAL" clId="{4ED633F7-B02C-444D-99FD-C178A63816DC}" dt="2021-06-07T12:26:46.323" v="1430" actId="122"/>
      <pc:docMkLst>
        <pc:docMk/>
      </pc:docMkLst>
      <pc:sldChg chg="modSp mod">
        <pc:chgData name="Patrick Lyden" userId="701bad10-5bfc-4370-91ac-51246bcc0f29" providerId="ADAL" clId="{4ED633F7-B02C-444D-99FD-C178A63816DC}" dt="2021-06-07T12:08:50.904" v="640" actId="20577"/>
        <pc:sldMkLst>
          <pc:docMk/>
          <pc:sldMk cId="4163154112" sldId="256"/>
        </pc:sldMkLst>
        <pc:spChg chg="mod">
          <ac:chgData name="Patrick Lyden" userId="701bad10-5bfc-4370-91ac-51246bcc0f29" providerId="ADAL" clId="{4ED633F7-B02C-444D-99FD-C178A63816DC}" dt="2021-06-07T12:08:38.882" v="632" actId="20577"/>
          <ac:spMkLst>
            <pc:docMk/>
            <pc:sldMk cId="4163154112" sldId="256"/>
            <ac:spMk id="2" creationId="{D713291A-3B4D-483C-AC41-BDE938810584}"/>
          </ac:spMkLst>
        </pc:spChg>
        <pc:spChg chg="mod">
          <ac:chgData name="Patrick Lyden" userId="701bad10-5bfc-4370-91ac-51246bcc0f29" providerId="ADAL" clId="{4ED633F7-B02C-444D-99FD-C178A63816DC}" dt="2021-06-07T12:08:50.904" v="640" actId="20577"/>
          <ac:spMkLst>
            <pc:docMk/>
            <pc:sldMk cId="4163154112" sldId="256"/>
            <ac:spMk id="3" creationId="{FAAD03E5-FD01-4EB2-9994-A74D51FAEB24}"/>
          </ac:spMkLst>
        </pc:spChg>
      </pc:sldChg>
      <pc:sldChg chg="addSp delSp modSp new mod">
        <pc:chgData name="Patrick Lyden" userId="701bad10-5bfc-4370-91ac-51246bcc0f29" providerId="ADAL" clId="{4ED633F7-B02C-444D-99FD-C178A63816DC}" dt="2021-06-07T12:19:33.401" v="1018" actId="14100"/>
        <pc:sldMkLst>
          <pc:docMk/>
          <pc:sldMk cId="1837379460" sldId="257"/>
        </pc:sldMkLst>
        <pc:spChg chg="del">
          <ac:chgData name="Patrick Lyden" userId="701bad10-5bfc-4370-91ac-51246bcc0f29" providerId="ADAL" clId="{4ED633F7-B02C-444D-99FD-C178A63816DC}" dt="2021-06-07T11:20:09.037" v="1"/>
          <ac:spMkLst>
            <pc:docMk/>
            <pc:sldMk cId="1837379460" sldId="257"/>
            <ac:spMk id="2" creationId="{A68E6682-19CD-4FC0-8C9D-E761E5DA1005}"/>
          </ac:spMkLst>
        </pc:spChg>
        <pc:spChg chg="del">
          <ac:chgData name="Patrick Lyden" userId="701bad10-5bfc-4370-91ac-51246bcc0f29" providerId="ADAL" clId="{4ED633F7-B02C-444D-99FD-C178A63816DC}" dt="2021-06-07T11:20:09.037" v="1"/>
          <ac:spMkLst>
            <pc:docMk/>
            <pc:sldMk cId="1837379460" sldId="257"/>
            <ac:spMk id="3" creationId="{F7CDDF1A-728C-49FB-8E57-34C9A0D01E44}"/>
          </ac:spMkLst>
        </pc:spChg>
        <pc:spChg chg="add mod">
          <ac:chgData name="Patrick Lyden" userId="701bad10-5bfc-4370-91ac-51246bcc0f29" providerId="ADAL" clId="{4ED633F7-B02C-444D-99FD-C178A63816DC}" dt="2021-06-07T12:19:26.780" v="1017" actId="20577"/>
          <ac:spMkLst>
            <pc:docMk/>
            <pc:sldMk cId="1837379460" sldId="257"/>
            <ac:spMk id="5" creationId="{6E6BD38D-1E51-4A5E-ADAA-DBD7E0C1093D}"/>
          </ac:spMkLst>
        </pc:spChg>
        <pc:picChg chg="add mod">
          <ac:chgData name="Patrick Lyden" userId="701bad10-5bfc-4370-91ac-51246bcc0f29" providerId="ADAL" clId="{4ED633F7-B02C-444D-99FD-C178A63816DC}" dt="2021-06-07T12:19:33.401" v="1018" actId="14100"/>
          <ac:picMkLst>
            <pc:docMk/>
            <pc:sldMk cId="1837379460" sldId="257"/>
            <ac:picMk id="4" creationId="{BB668C8B-E3E7-4AAE-80D9-40AC9373CF2F}"/>
          </ac:picMkLst>
        </pc:picChg>
      </pc:sldChg>
      <pc:sldChg chg="addSp modSp new mod">
        <pc:chgData name="Patrick Lyden" userId="701bad10-5bfc-4370-91ac-51246bcc0f29" providerId="ADAL" clId="{4ED633F7-B02C-444D-99FD-C178A63816DC}" dt="2021-06-07T12:19:44.927" v="1020" actId="1076"/>
        <pc:sldMkLst>
          <pc:docMk/>
          <pc:sldMk cId="2863954950" sldId="258"/>
        </pc:sldMkLst>
        <pc:spChg chg="add mod">
          <ac:chgData name="Patrick Lyden" userId="701bad10-5bfc-4370-91ac-51246bcc0f29" providerId="ADAL" clId="{4ED633F7-B02C-444D-99FD-C178A63816DC}" dt="2021-06-07T12:19:42.422" v="1019"/>
          <ac:spMkLst>
            <pc:docMk/>
            <pc:sldMk cId="2863954950" sldId="258"/>
            <ac:spMk id="3" creationId="{69A99DFF-A150-4F16-85BB-519517D0A032}"/>
          </ac:spMkLst>
        </pc:spChg>
        <pc:picChg chg="add mod">
          <ac:chgData name="Patrick Lyden" userId="701bad10-5bfc-4370-91ac-51246bcc0f29" providerId="ADAL" clId="{4ED633F7-B02C-444D-99FD-C178A63816DC}" dt="2021-06-07T12:19:44.927" v="1020" actId="1076"/>
          <ac:picMkLst>
            <pc:docMk/>
            <pc:sldMk cId="2863954950" sldId="258"/>
            <ac:picMk id="2" creationId="{A42CF7B4-F32A-4E56-88A1-7A07945F34D0}"/>
          </ac:picMkLst>
        </pc:picChg>
      </pc:sldChg>
      <pc:sldChg chg="addSp modSp new mod">
        <pc:chgData name="Patrick Lyden" userId="701bad10-5bfc-4370-91ac-51246bcc0f29" providerId="ADAL" clId="{4ED633F7-B02C-444D-99FD-C178A63816DC}" dt="2021-06-07T12:20:14.599" v="1033" actId="20577"/>
        <pc:sldMkLst>
          <pc:docMk/>
          <pc:sldMk cId="3084653804" sldId="259"/>
        </pc:sldMkLst>
        <pc:spChg chg="add mod">
          <ac:chgData name="Patrick Lyden" userId="701bad10-5bfc-4370-91ac-51246bcc0f29" providerId="ADAL" clId="{4ED633F7-B02C-444D-99FD-C178A63816DC}" dt="2021-06-07T12:20:14.599" v="1033" actId="20577"/>
          <ac:spMkLst>
            <pc:docMk/>
            <pc:sldMk cId="3084653804" sldId="259"/>
            <ac:spMk id="3" creationId="{8687D8DD-07AE-4321-BA0E-6C39B6E205EB}"/>
          </ac:spMkLst>
        </pc:spChg>
        <pc:picChg chg="add mod">
          <ac:chgData name="Patrick Lyden" userId="701bad10-5bfc-4370-91ac-51246bcc0f29" providerId="ADAL" clId="{4ED633F7-B02C-444D-99FD-C178A63816DC}" dt="2021-06-07T11:22:53.962" v="12" actId="1076"/>
          <ac:picMkLst>
            <pc:docMk/>
            <pc:sldMk cId="3084653804" sldId="259"/>
            <ac:picMk id="2" creationId="{CD5D28A8-91A3-484E-B810-C646894BB538}"/>
          </ac:picMkLst>
        </pc:picChg>
      </pc:sldChg>
      <pc:sldChg chg="addSp modSp new mod">
        <pc:chgData name="Patrick Lyden" userId="701bad10-5bfc-4370-91ac-51246bcc0f29" providerId="ADAL" clId="{4ED633F7-B02C-444D-99FD-C178A63816DC}" dt="2021-06-07T12:20:30.451" v="1035" actId="1076"/>
        <pc:sldMkLst>
          <pc:docMk/>
          <pc:sldMk cId="1055198840" sldId="260"/>
        </pc:sldMkLst>
        <pc:spChg chg="add mod">
          <ac:chgData name="Patrick Lyden" userId="701bad10-5bfc-4370-91ac-51246bcc0f29" providerId="ADAL" clId="{4ED633F7-B02C-444D-99FD-C178A63816DC}" dt="2021-06-07T12:20:27.965" v="1034"/>
          <ac:spMkLst>
            <pc:docMk/>
            <pc:sldMk cId="1055198840" sldId="260"/>
            <ac:spMk id="3" creationId="{ADEE484F-0D3F-42B1-96F5-755C204F4565}"/>
          </ac:spMkLst>
        </pc:spChg>
        <pc:picChg chg="add mod">
          <ac:chgData name="Patrick Lyden" userId="701bad10-5bfc-4370-91ac-51246bcc0f29" providerId="ADAL" clId="{4ED633F7-B02C-444D-99FD-C178A63816DC}" dt="2021-06-07T12:20:30.451" v="1035" actId="1076"/>
          <ac:picMkLst>
            <pc:docMk/>
            <pc:sldMk cId="1055198840" sldId="260"/>
            <ac:picMk id="2" creationId="{FB18740A-3F34-4B3B-A4F0-041E65AF61B9}"/>
          </ac:picMkLst>
        </pc:picChg>
      </pc:sldChg>
      <pc:sldChg chg="addSp modSp new mod">
        <pc:chgData name="Patrick Lyden" userId="701bad10-5bfc-4370-91ac-51246bcc0f29" providerId="ADAL" clId="{4ED633F7-B02C-444D-99FD-C178A63816DC}" dt="2021-06-07T12:21:02.343" v="1067" actId="1076"/>
        <pc:sldMkLst>
          <pc:docMk/>
          <pc:sldMk cId="613701615" sldId="261"/>
        </pc:sldMkLst>
        <pc:spChg chg="add mod">
          <ac:chgData name="Patrick Lyden" userId="701bad10-5bfc-4370-91ac-51246bcc0f29" providerId="ADAL" clId="{4ED633F7-B02C-444D-99FD-C178A63816DC}" dt="2021-06-07T12:20:58.505" v="1066" actId="6549"/>
          <ac:spMkLst>
            <pc:docMk/>
            <pc:sldMk cId="613701615" sldId="261"/>
            <ac:spMk id="3" creationId="{1C1C7496-7083-469A-AFD4-56FF21B30E93}"/>
          </ac:spMkLst>
        </pc:spChg>
        <pc:picChg chg="add mod">
          <ac:chgData name="Patrick Lyden" userId="701bad10-5bfc-4370-91ac-51246bcc0f29" providerId="ADAL" clId="{4ED633F7-B02C-444D-99FD-C178A63816DC}" dt="2021-06-07T12:21:02.343" v="1067" actId="1076"/>
          <ac:picMkLst>
            <pc:docMk/>
            <pc:sldMk cId="613701615" sldId="261"/>
            <ac:picMk id="2" creationId="{3A92037D-2004-438D-9468-E733CB24EED5}"/>
          </ac:picMkLst>
        </pc:picChg>
      </pc:sldChg>
      <pc:sldChg chg="addSp modSp new mod">
        <pc:chgData name="Patrick Lyden" userId="701bad10-5bfc-4370-91ac-51246bcc0f29" providerId="ADAL" clId="{4ED633F7-B02C-444D-99FD-C178A63816DC}" dt="2021-06-07T12:21:12.291" v="1069" actId="1076"/>
        <pc:sldMkLst>
          <pc:docMk/>
          <pc:sldMk cId="954883803" sldId="262"/>
        </pc:sldMkLst>
        <pc:spChg chg="add mod">
          <ac:chgData name="Patrick Lyden" userId="701bad10-5bfc-4370-91ac-51246bcc0f29" providerId="ADAL" clId="{4ED633F7-B02C-444D-99FD-C178A63816DC}" dt="2021-06-07T12:21:09.327" v="1068"/>
          <ac:spMkLst>
            <pc:docMk/>
            <pc:sldMk cId="954883803" sldId="262"/>
            <ac:spMk id="3" creationId="{6B18920C-8DE1-4283-B458-AD54535FC74F}"/>
          </ac:spMkLst>
        </pc:spChg>
        <pc:picChg chg="add mod">
          <ac:chgData name="Patrick Lyden" userId="701bad10-5bfc-4370-91ac-51246bcc0f29" providerId="ADAL" clId="{4ED633F7-B02C-444D-99FD-C178A63816DC}" dt="2021-06-07T12:21:12.291" v="1069" actId="1076"/>
          <ac:picMkLst>
            <pc:docMk/>
            <pc:sldMk cId="954883803" sldId="262"/>
            <ac:picMk id="2" creationId="{61848041-F81A-4248-A2D5-58CE897B4941}"/>
          </ac:picMkLst>
        </pc:picChg>
      </pc:sldChg>
      <pc:sldChg chg="addSp modSp new del mod">
        <pc:chgData name="Patrick Lyden" userId="701bad10-5bfc-4370-91ac-51246bcc0f29" providerId="ADAL" clId="{4ED633F7-B02C-444D-99FD-C178A63816DC}" dt="2021-06-07T12:21:19.610" v="1070" actId="47"/>
        <pc:sldMkLst>
          <pc:docMk/>
          <pc:sldMk cId="3855309225" sldId="263"/>
        </pc:sldMkLst>
        <pc:picChg chg="add mod">
          <ac:chgData name="Patrick Lyden" userId="701bad10-5bfc-4370-91ac-51246bcc0f29" providerId="ADAL" clId="{4ED633F7-B02C-444D-99FD-C178A63816DC}" dt="2021-06-07T11:25:23.958" v="30" actId="1076"/>
          <ac:picMkLst>
            <pc:docMk/>
            <pc:sldMk cId="3855309225" sldId="263"/>
            <ac:picMk id="2" creationId="{B4406C97-02F3-4A83-B919-9A4D4EF921CA}"/>
          </ac:picMkLst>
        </pc:picChg>
      </pc:sldChg>
      <pc:sldChg chg="addSp modSp new del mod">
        <pc:chgData name="Patrick Lyden" userId="701bad10-5bfc-4370-91ac-51246bcc0f29" providerId="ADAL" clId="{4ED633F7-B02C-444D-99FD-C178A63816DC}" dt="2021-06-07T12:21:21.484" v="1071" actId="47"/>
        <pc:sldMkLst>
          <pc:docMk/>
          <pc:sldMk cId="4174622256" sldId="264"/>
        </pc:sldMkLst>
        <pc:picChg chg="add mod">
          <ac:chgData name="Patrick Lyden" userId="701bad10-5bfc-4370-91ac-51246bcc0f29" providerId="ADAL" clId="{4ED633F7-B02C-444D-99FD-C178A63816DC}" dt="2021-06-07T11:25:42.729" v="34" actId="1076"/>
          <ac:picMkLst>
            <pc:docMk/>
            <pc:sldMk cId="4174622256" sldId="264"/>
            <ac:picMk id="2" creationId="{447E44BE-EC89-47F7-B03D-487FF16D8966}"/>
          </ac:picMkLst>
        </pc:picChg>
      </pc:sldChg>
      <pc:sldChg chg="addSp modSp new mod">
        <pc:chgData name="Patrick Lyden" userId="701bad10-5bfc-4370-91ac-51246bcc0f29" providerId="ADAL" clId="{4ED633F7-B02C-444D-99FD-C178A63816DC}" dt="2021-06-07T12:22:14.817" v="1076" actId="20577"/>
        <pc:sldMkLst>
          <pc:docMk/>
          <pc:sldMk cId="626238971" sldId="265"/>
        </pc:sldMkLst>
        <pc:spChg chg="add mod">
          <ac:chgData name="Patrick Lyden" userId="701bad10-5bfc-4370-91ac-51246bcc0f29" providerId="ADAL" clId="{4ED633F7-B02C-444D-99FD-C178A63816DC}" dt="2021-06-07T12:22:14.817" v="1076" actId="20577"/>
          <ac:spMkLst>
            <pc:docMk/>
            <pc:sldMk cId="626238971" sldId="265"/>
            <ac:spMk id="3" creationId="{1B781E77-91F4-4E40-A7EF-98907DEFB4A8}"/>
          </ac:spMkLst>
        </pc:spChg>
        <pc:picChg chg="add mod">
          <ac:chgData name="Patrick Lyden" userId="701bad10-5bfc-4370-91ac-51246bcc0f29" providerId="ADAL" clId="{4ED633F7-B02C-444D-99FD-C178A63816DC}" dt="2021-06-07T12:22:11.487" v="1073" actId="14100"/>
          <ac:picMkLst>
            <pc:docMk/>
            <pc:sldMk cId="626238971" sldId="265"/>
            <ac:picMk id="2" creationId="{E90B4ECF-7079-4E9D-AD97-5EA7AB46B0D4}"/>
          </ac:picMkLst>
        </pc:picChg>
      </pc:sldChg>
      <pc:sldChg chg="addSp modSp new mod">
        <pc:chgData name="Patrick Lyden" userId="701bad10-5bfc-4370-91ac-51246bcc0f29" providerId="ADAL" clId="{4ED633F7-B02C-444D-99FD-C178A63816DC}" dt="2021-06-07T12:22:29.613" v="1079" actId="1076"/>
        <pc:sldMkLst>
          <pc:docMk/>
          <pc:sldMk cId="1731842903" sldId="266"/>
        </pc:sldMkLst>
        <pc:spChg chg="add mod">
          <ac:chgData name="Patrick Lyden" userId="701bad10-5bfc-4370-91ac-51246bcc0f29" providerId="ADAL" clId="{4ED633F7-B02C-444D-99FD-C178A63816DC}" dt="2021-06-07T12:22:22.437" v="1077"/>
          <ac:spMkLst>
            <pc:docMk/>
            <pc:sldMk cId="1731842903" sldId="266"/>
            <ac:spMk id="3" creationId="{7B1B93AC-236E-4FB6-B748-4530D9EFC8C7}"/>
          </ac:spMkLst>
        </pc:spChg>
        <pc:picChg chg="add mod">
          <ac:chgData name="Patrick Lyden" userId="701bad10-5bfc-4370-91ac-51246bcc0f29" providerId="ADAL" clId="{4ED633F7-B02C-444D-99FD-C178A63816DC}" dt="2021-06-07T12:22:29.613" v="1079" actId="1076"/>
          <ac:picMkLst>
            <pc:docMk/>
            <pc:sldMk cId="1731842903" sldId="266"/>
            <ac:picMk id="2" creationId="{868F2742-D7D1-43D9-8AD9-F985568BED61}"/>
          </ac:picMkLst>
        </pc:picChg>
      </pc:sldChg>
      <pc:sldChg chg="addSp modSp new mod">
        <pc:chgData name="Patrick Lyden" userId="701bad10-5bfc-4370-91ac-51246bcc0f29" providerId="ADAL" clId="{4ED633F7-B02C-444D-99FD-C178A63816DC}" dt="2021-06-07T11:31:05.802" v="99" actId="20577"/>
        <pc:sldMkLst>
          <pc:docMk/>
          <pc:sldMk cId="1700196686" sldId="267"/>
        </pc:sldMkLst>
        <pc:spChg chg="add mod">
          <ac:chgData name="Patrick Lyden" userId="701bad10-5bfc-4370-91ac-51246bcc0f29" providerId="ADAL" clId="{4ED633F7-B02C-444D-99FD-C178A63816DC}" dt="2021-06-07T11:31:05.802" v="99" actId="20577"/>
          <ac:spMkLst>
            <pc:docMk/>
            <pc:sldMk cId="1700196686" sldId="267"/>
            <ac:spMk id="3" creationId="{DE7553BD-26A6-403F-A75A-D863C4B65139}"/>
          </ac:spMkLst>
        </pc:spChg>
        <pc:picChg chg="add mod">
          <ac:chgData name="Patrick Lyden" userId="701bad10-5bfc-4370-91ac-51246bcc0f29" providerId="ADAL" clId="{4ED633F7-B02C-444D-99FD-C178A63816DC}" dt="2021-06-07T11:29:49.815" v="74" actId="1076"/>
          <ac:picMkLst>
            <pc:docMk/>
            <pc:sldMk cId="1700196686" sldId="267"/>
            <ac:picMk id="2" creationId="{0EBA2A7B-B8F8-4532-B121-564F9AF1FD66}"/>
          </ac:picMkLst>
        </pc:picChg>
      </pc:sldChg>
      <pc:sldChg chg="addSp modSp new mod">
        <pc:chgData name="Patrick Lyden" userId="701bad10-5bfc-4370-91ac-51246bcc0f29" providerId="ADAL" clId="{4ED633F7-B02C-444D-99FD-C178A63816DC}" dt="2021-06-07T12:23:11.950" v="1081" actId="1076"/>
        <pc:sldMkLst>
          <pc:docMk/>
          <pc:sldMk cId="2442827387" sldId="268"/>
        </pc:sldMkLst>
        <pc:spChg chg="add mod">
          <ac:chgData name="Patrick Lyden" userId="701bad10-5bfc-4370-91ac-51246bcc0f29" providerId="ADAL" clId="{4ED633F7-B02C-444D-99FD-C178A63816DC}" dt="2021-06-07T12:23:11.950" v="1081" actId="1076"/>
          <ac:spMkLst>
            <pc:docMk/>
            <pc:sldMk cId="2442827387" sldId="268"/>
            <ac:spMk id="3" creationId="{C976A668-58E2-4AE2-A842-262A17C982D6}"/>
          </ac:spMkLst>
        </pc:spChg>
        <pc:picChg chg="add mod">
          <ac:chgData name="Patrick Lyden" userId="701bad10-5bfc-4370-91ac-51246bcc0f29" providerId="ADAL" clId="{4ED633F7-B02C-444D-99FD-C178A63816DC}" dt="2021-06-07T12:23:06.606" v="1080" actId="1076"/>
          <ac:picMkLst>
            <pc:docMk/>
            <pc:sldMk cId="2442827387" sldId="268"/>
            <ac:picMk id="2" creationId="{545FD99D-1AF5-41D7-BF4B-BF3AED78EC8B}"/>
          </ac:picMkLst>
        </pc:picChg>
      </pc:sldChg>
      <pc:sldChg chg="addSp modSp new mod">
        <pc:chgData name="Patrick Lyden" userId="701bad10-5bfc-4370-91ac-51246bcc0f29" providerId="ADAL" clId="{4ED633F7-B02C-444D-99FD-C178A63816DC}" dt="2021-06-07T12:23:26.657" v="1083" actId="1076"/>
        <pc:sldMkLst>
          <pc:docMk/>
          <pc:sldMk cId="4136075961" sldId="269"/>
        </pc:sldMkLst>
        <pc:spChg chg="add mod">
          <ac:chgData name="Patrick Lyden" userId="701bad10-5bfc-4370-91ac-51246bcc0f29" providerId="ADAL" clId="{4ED633F7-B02C-444D-99FD-C178A63816DC}" dt="2021-06-07T11:33:40.085" v="180" actId="1076"/>
          <ac:spMkLst>
            <pc:docMk/>
            <pc:sldMk cId="4136075961" sldId="269"/>
            <ac:spMk id="3" creationId="{7BC2C16D-C85A-4641-AB0E-25F43B6669A7}"/>
          </ac:spMkLst>
        </pc:spChg>
        <pc:picChg chg="add mod">
          <ac:chgData name="Patrick Lyden" userId="701bad10-5bfc-4370-91ac-51246bcc0f29" providerId="ADAL" clId="{4ED633F7-B02C-444D-99FD-C178A63816DC}" dt="2021-06-07T12:23:26.657" v="1083" actId="1076"/>
          <ac:picMkLst>
            <pc:docMk/>
            <pc:sldMk cId="4136075961" sldId="269"/>
            <ac:picMk id="2" creationId="{5749FFB9-C2F0-4CA8-B7FB-FFC70B976814}"/>
          </ac:picMkLst>
        </pc:picChg>
      </pc:sldChg>
      <pc:sldChg chg="addSp delSp modSp new mod">
        <pc:chgData name="Patrick Lyden" userId="701bad10-5bfc-4370-91ac-51246bcc0f29" providerId="ADAL" clId="{4ED633F7-B02C-444D-99FD-C178A63816DC}" dt="2021-06-07T12:02:07.925" v="569" actId="122"/>
        <pc:sldMkLst>
          <pc:docMk/>
          <pc:sldMk cId="2233186489" sldId="270"/>
        </pc:sldMkLst>
        <pc:spChg chg="add del mod">
          <ac:chgData name="Patrick Lyden" userId="701bad10-5bfc-4370-91ac-51246bcc0f29" providerId="ADAL" clId="{4ED633F7-B02C-444D-99FD-C178A63816DC}" dt="2021-06-07T11:36:26.293" v="222" actId="478"/>
          <ac:spMkLst>
            <pc:docMk/>
            <pc:sldMk cId="2233186489" sldId="270"/>
            <ac:spMk id="2" creationId="{12D13DCD-576D-4A77-B150-EA242C49315E}"/>
          </ac:spMkLst>
        </pc:spChg>
        <pc:spChg chg="add mod">
          <ac:chgData name="Patrick Lyden" userId="701bad10-5bfc-4370-91ac-51246bcc0f29" providerId="ADAL" clId="{4ED633F7-B02C-444D-99FD-C178A63816DC}" dt="2021-06-07T12:02:07.925" v="569" actId="122"/>
          <ac:spMkLst>
            <pc:docMk/>
            <pc:sldMk cId="2233186489" sldId="270"/>
            <ac:spMk id="3" creationId="{30B23FB9-5A32-4C87-ADD8-8DB85E50C020}"/>
          </ac:spMkLst>
        </pc:spChg>
        <pc:spChg chg="add mod">
          <ac:chgData name="Patrick Lyden" userId="701bad10-5bfc-4370-91ac-51246bcc0f29" providerId="ADAL" clId="{4ED633F7-B02C-444D-99FD-C178A63816DC}" dt="2021-06-07T12:00:09.141" v="551" actId="6549"/>
          <ac:spMkLst>
            <pc:docMk/>
            <pc:sldMk cId="2233186489" sldId="270"/>
            <ac:spMk id="4" creationId="{63BEC5FD-820B-40FC-8C35-8E836A162BAE}"/>
          </ac:spMkLst>
        </pc:spChg>
      </pc:sldChg>
      <pc:sldChg chg="modSp mod">
        <pc:chgData name="Patrick Lyden" userId="701bad10-5bfc-4370-91ac-51246bcc0f29" providerId="ADAL" clId="{4ED633F7-B02C-444D-99FD-C178A63816DC}" dt="2021-06-07T12:03:33.199" v="631" actId="20577"/>
        <pc:sldMkLst>
          <pc:docMk/>
          <pc:sldMk cId="4073005509" sldId="271"/>
        </pc:sldMkLst>
        <pc:spChg chg="mod">
          <ac:chgData name="Patrick Lyden" userId="701bad10-5bfc-4370-91ac-51246bcc0f29" providerId="ADAL" clId="{4ED633F7-B02C-444D-99FD-C178A63816DC}" dt="2021-06-07T12:02:32.162" v="572" actId="122"/>
          <ac:spMkLst>
            <pc:docMk/>
            <pc:sldMk cId="4073005509" sldId="271"/>
            <ac:spMk id="3" creationId="{30B23FB9-5A32-4C87-ADD8-8DB85E50C020}"/>
          </ac:spMkLst>
        </pc:spChg>
        <pc:spChg chg="mod">
          <ac:chgData name="Patrick Lyden" userId="701bad10-5bfc-4370-91ac-51246bcc0f29" providerId="ADAL" clId="{4ED633F7-B02C-444D-99FD-C178A63816DC}" dt="2021-06-07T12:03:33.199" v="631" actId="20577"/>
          <ac:spMkLst>
            <pc:docMk/>
            <pc:sldMk cId="4073005509" sldId="271"/>
            <ac:spMk id="4" creationId="{63BEC5FD-820B-40FC-8C35-8E836A162BAE}"/>
          </ac:spMkLst>
        </pc:spChg>
      </pc:sldChg>
      <pc:sldChg chg="modSp mod">
        <pc:chgData name="Patrick Lyden" userId="701bad10-5bfc-4370-91ac-51246bcc0f29" providerId="ADAL" clId="{4ED633F7-B02C-444D-99FD-C178A63816DC}" dt="2021-06-07T12:18:09.988" v="992" actId="404"/>
        <pc:sldMkLst>
          <pc:docMk/>
          <pc:sldMk cId="3027700574" sldId="272"/>
        </pc:sldMkLst>
        <pc:spChg chg="mod">
          <ac:chgData name="Patrick Lyden" userId="701bad10-5bfc-4370-91ac-51246bcc0f29" providerId="ADAL" clId="{4ED633F7-B02C-444D-99FD-C178A63816DC}" dt="2021-06-07T12:18:09.988" v="992" actId="404"/>
          <ac:spMkLst>
            <pc:docMk/>
            <pc:sldMk cId="3027700574" sldId="272"/>
            <ac:spMk id="2" creationId="{186462CF-ADD7-4EE3-81EA-17F2BD9CCFC0}"/>
          </ac:spMkLst>
        </pc:spChg>
      </pc:sldChg>
      <pc:sldChg chg="modSp mod">
        <pc:chgData name="Patrick Lyden" userId="701bad10-5bfc-4370-91ac-51246bcc0f29" providerId="ADAL" clId="{4ED633F7-B02C-444D-99FD-C178A63816DC}" dt="2021-06-07T12:15:09.081" v="655" actId="20577"/>
        <pc:sldMkLst>
          <pc:docMk/>
          <pc:sldMk cId="3275379905" sldId="328"/>
        </pc:sldMkLst>
        <pc:graphicFrameChg chg="mod modGraphic">
          <ac:chgData name="Patrick Lyden" userId="701bad10-5bfc-4370-91ac-51246bcc0f29" providerId="ADAL" clId="{4ED633F7-B02C-444D-99FD-C178A63816DC}" dt="2021-06-07T12:15:09.081" v="655" actId="20577"/>
          <ac:graphicFrameMkLst>
            <pc:docMk/>
            <pc:sldMk cId="3275379905" sldId="328"/>
            <ac:graphicFrameMk id="3" creationId="{434C78BF-E229-4A08-A8AB-09B97E23E22C}"/>
          </ac:graphicFrameMkLst>
        </pc:graphicFrameChg>
      </pc:sldChg>
      <pc:sldChg chg="modSp mod">
        <pc:chgData name="Patrick Lyden" userId="701bad10-5bfc-4370-91ac-51246bcc0f29" providerId="ADAL" clId="{4ED633F7-B02C-444D-99FD-C178A63816DC}" dt="2021-06-07T12:15:23.489" v="660" actId="20577"/>
        <pc:sldMkLst>
          <pc:docMk/>
          <pc:sldMk cId="2488752212" sldId="329"/>
        </pc:sldMkLst>
        <pc:graphicFrameChg chg="modGraphic">
          <ac:chgData name="Patrick Lyden" userId="701bad10-5bfc-4370-91ac-51246bcc0f29" providerId="ADAL" clId="{4ED633F7-B02C-444D-99FD-C178A63816DC}" dt="2021-06-07T12:15:23.489" v="660" actId="20577"/>
          <ac:graphicFrameMkLst>
            <pc:docMk/>
            <pc:sldMk cId="2488752212" sldId="329"/>
            <ac:graphicFrameMk id="3" creationId="{6945ADE3-BABF-453C-9533-EEAC4A2BF743}"/>
          </ac:graphicFrameMkLst>
        </pc:graphicFrameChg>
      </pc:sldChg>
      <pc:sldChg chg="addSp modSp new mod">
        <pc:chgData name="Patrick Lyden" userId="701bad10-5bfc-4370-91ac-51246bcc0f29" providerId="ADAL" clId="{4ED633F7-B02C-444D-99FD-C178A63816DC}" dt="2021-06-07T12:17:51.256" v="967" actId="1076"/>
        <pc:sldMkLst>
          <pc:docMk/>
          <pc:sldMk cId="2521329805" sldId="330"/>
        </pc:sldMkLst>
        <pc:spChg chg="add mod">
          <ac:chgData name="Patrick Lyden" userId="701bad10-5bfc-4370-91ac-51246bcc0f29" providerId="ADAL" clId="{4ED633F7-B02C-444D-99FD-C178A63816DC}" dt="2021-06-07T12:17:51.256" v="967" actId="1076"/>
          <ac:spMkLst>
            <pc:docMk/>
            <pc:sldMk cId="2521329805" sldId="330"/>
            <ac:spMk id="2" creationId="{5BCEE98E-7A5F-464A-8CCC-52E1813C9211}"/>
          </ac:spMkLst>
        </pc:spChg>
      </pc:sldChg>
      <pc:sldChg chg="modSp new mod">
        <pc:chgData name="Patrick Lyden" userId="701bad10-5bfc-4370-91ac-51246bcc0f29" providerId="ADAL" clId="{4ED633F7-B02C-444D-99FD-C178A63816DC}" dt="2021-06-07T12:26:46.323" v="1430" actId="122"/>
        <pc:sldMkLst>
          <pc:docMk/>
          <pc:sldMk cId="2571834694" sldId="331"/>
        </pc:sldMkLst>
        <pc:spChg chg="mod">
          <ac:chgData name="Patrick Lyden" userId="701bad10-5bfc-4370-91ac-51246bcc0f29" providerId="ADAL" clId="{4ED633F7-B02C-444D-99FD-C178A63816DC}" dt="2021-06-07T12:26:46.323" v="1430" actId="122"/>
          <ac:spMkLst>
            <pc:docMk/>
            <pc:sldMk cId="2571834694" sldId="331"/>
            <ac:spMk id="2" creationId="{BBF9961C-D651-4F7F-BB30-14759BF2D6E0}"/>
          </ac:spMkLst>
        </pc:spChg>
        <pc:spChg chg="mod">
          <ac:chgData name="Patrick Lyden" userId="701bad10-5bfc-4370-91ac-51246bcc0f29" providerId="ADAL" clId="{4ED633F7-B02C-444D-99FD-C178A63816DC}" dt="2021-06-07T12:26:33.017" v="1429" actId="20577"/>
          <ac:spMkLst>
            <pc:docMk/>
            <pc:sldMk cId="2571834694" sldId="331"/>
            <ac:spMk id="3" creationId="{1770D520-8B42-472F-A8C0-C563B4236DE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C94B-9928-4A83-B2B7-F7CE99478E4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0A0B-6445-4895-BE3C-C059948D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5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C94B-9928-4A83-B2B7-F7CE99478E4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0A0B-6445-4895-BE3C-C059948D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6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C94B-9928-4A83-B2B7-F7CE99478E4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0A0B-6445-4895-BE3C-C059948D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2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C94B-9928-4A83-B2B7-F7CE99478E4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0A0B-6445-4895-BE3C-C059948D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0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C94B-9928-4A83-B2B7-F7CE99478E4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0A0B-6445-4895-BE3C-C059948D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7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C94B-9928-4A83-B2B7-F7CE99478E4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0A0B-6445-4895-BE3C-C059948D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5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C94B-9928-4A83-B2B7-F7CE99478E4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0A0B-6445-4895-BE3C-C059948D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1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C94B-9928-4A83-B2B7-F7CE99478E4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0A0B-6445-4895-BE3C-C059948D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6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C94B-9928-4A83-B2B7-F7CE99478E4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0A0B-6445-4895-BE3C-C059948D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6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C94B-9928-4A83-B2B7-F7CE99478E4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0A0B-6445-4895-BE3C-C059948D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6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C94B-9928-4A83-B2B7-F7CE99478E4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0A0B-6445-4895-BE3C-C059948D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4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5C94B-9928-4A83-B2B7-F7CE99478E4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90A0B-6445-4895-BE3C-C059948D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1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291A-3B4D-483C-AC41-BDE938810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 there  a site effect?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AD03E5-FD01-4EB2-9994-A74D51FAEB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Randomization was stratified by site and sex to avoid confound from inter-site differences</a:t>
            </a:r>
          </a:p>
        </p:txBody>
      </p:sp>
    </p:spTree>
    <p:extLst>
      <p:ext uri="{BB962C8B-B14F-4D97-AF65-F5344CB8AC3E}">
        <p14:creationId xmlns:p14="http://schemas.microsoft.com/office/powerpoint/2010/main" val="4163154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92037D-2004-438D-9468-E733CB24E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14" y="541356"/>
            <a:ext cx="8670972" cy="61935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1C7496-7083-469A-AFD4-56FF21B30E93}"/>
              </a:ext>
            </a:extLst>
          </p:cNvPr>
          <p:cNvSpPr txBox="1"/>
          <p:nvPr/>
        </p:nvSpPr>
        <p:spPr>
          <a:xfrm>
            <a:off x="685800" y="123092"/>
            <a:ext cx="331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mITT Day 2 Tissue Volume Index</a:t>
            </a:r>
          </a:p>
        </p:txBody>
      </p:sp>
    </p:spTree>
    <p:extLst>
      <p:ext uri="{BB962C8B-B14F-4D97-AF65-F5344CB8AC3E}">
        <p14:creationId xmlns:p14="http://schemas.microsoft.com/office/powerpoint/2010/main" val="613701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848041-F81A-4248-A2D5-58CE897B4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2424"/>
            <a:ext cx="8792307" cy="62802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18920C-8DE1-4283-B458-AD54535FC74F}"/>
              </a:ext>
            </a:extLst>
          </p:cNvPr>
          <p:cNvSpPr txBox="1"/>
          <p:nvPr/>
        </p:nvSpPr>
        <p:spPr>
          <a:xfrm>
            <a:off x="685800" y="123092"/>
            <a:ext cx="331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mITT Day 2 Tissue Volume Index</a:t>
            </a:r>
          </a:p>
        </p:txBody>
      </p:sp>
    </p:spTree>
    <p:extLst>
      <p:ext uri="{BB962C8B-B14F-4D97-AF65-F5344CB8AC3E}">
        <p14:creationId xmlns:p14="http://schemas.microsoft.com/office/powerpoint/2010/main" val="954883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0B4ECF-7079-4E9D-AD97-5EA7AB46B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741"/>
            <a:ext cx="8502162" cy="60729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781E77-91F4-4E40-A7EF-98907DEFB4A8}"/>
              </a:ext>
            </a:extLst>
          </p:cNvPr>
          <p:cNvSpPr txBox="1"/>
          <p:nvPr/>
        </p:nvSpPr>
        <p:spPr>
          <a:xfrm>
            <a:off x="685800" y="123092"/>
            <a:ext cx="331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mITT Day 30 Tissue Volume Index</a:t>
            </a:r>
          </a:p>
        </p:txBody>
      </p:sp>
    </p:spTree>
    <p:extLst>
      <p:ext uri="{BB962C8B-B14F-4D97-AF65-F5344CB8AC3E}">
        <p14:creationId xmlns:p14="http://schemas.microsoft.com/office/powerpoint/2010/main" val="626238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8F2742-D7D1-43D9-8AD9-F985568BE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11" y="674495"/>
            <a:ext cx="8484577" cy="60604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1B93AC-236E-4FB6-B748-4530D9EFC8C7}"/>
              </a:ext>
            </a:extLst>
          </p:cNvPr>
          <p:cNvSpPr txBox="1"/>
          <p:nvPr/>
        </p:nvSpPr>
        <p:spPr>
          <a:xfrm>
            <a:off x="685800" y="123092"/>
            <a:ext cx="331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mITT Day 2 Tissue Volume Index</a:t>
            </a:r>
          </a:p>
        </p:txBody>
      </p:sp>
    </p:spTree>
    <p:extLst>
      <p:ext uri="{BB962C8B-B14F-4D97-AF65-F5344CB8AC3E}">
        <p14:creationId xmlns:p14="http://schemas.microsoft.com/office/powerpoint/2010/main" val="1731842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BA2A7B-B8F8-4532-B121-564F9AF1F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46" y="832755"/>
            <a:ext cx="8106508" cy="57903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7553BD-26A6-403F-A75A-D863C4B65139}"/>
              </a:ext>
            </a:extLst>
          </p:cNvPr>
          <p:cNvSpPr txBox="1"/>
          <p:nvPr/>
        </p:nvSpPr>
        <p:spPr>
          <a:xfrm>
            <a:off x="3657600" y="254977"/>
            <a:ext cx="265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mITT Day 2 Volume Lesion</a:t>
            </a:r>
          </a:p>
        </p:txBody>
      </p:sp>
    </p:spTree>
    <p:extLst>
      <p:ext uri="{BB962C8B-B14F-4D97-AF65-F5344CB8AC3E}">
        <p14:creationId xmlns:p14="http://schemas.microsoft.com/office/powerpoint/2010/main" val="1700196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5FD99D-1AF5-41D7-BF4B-BF3AED78E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5" y="894302"/>
            <a:ext cx="8132885" cy="58092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76A668-58E2-4AE2-A842-262A17C982D6}"/>
              </a:ext>
            </a:extLst>
          </p:cNvPr>
          <p:cNvSpPr txBox="1"/>
          <p:nvPr/>
        </p:nvSpPr>
        <p:spPr>
          <a:xfrm>
            <a:off x="3197702" y="141934"/>
            <a:ext cx="2999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mITT Day 30 Tissue Loss Index</a:t>
            </a:r>
          </a:p>
        </p:txBody>
      </p:sp>
    </p:spTree>
    <p:extLst>
      <p:ext uri="{BB962C8B-B14F-4D97-AF65-F5344CB8AC3E}">
        <p14:creationId xmlns:p14="http://schemas.microsoft.com/office/powerpoint/2010/main" val="2442827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49FFB9-C2F0-4CA8-B7FB-FFC70B976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81" y="1006720"/>
            <a:ext cx="7859442" cy="56138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C2C16D-C85A-4641-AB0E-25F43B6669A7}"/>
              </a:ext>
            </a:extLst>
          </p:cNvPr>
          <p:cNvSpPr txBox="1"/>
          <p:nvPr/>
        </p:nvSpPr>
        <p:spPr>
          <a:xfrm>
            <a:off x="1951893" y="237392"/>
            <a:ext cx="572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PP Day 30 Tissue Volume Loss with Imputed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4136075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B23FB9-5A32-4C87-ADD8-8DB85E50C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31" y="224449"/>
            <a:ext cx="885385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Alternative Corner Test Regression Models</a:t>
            </a:r>
            <a:br>
              <a:rPr lang="en-US" dirty="0"/>
            </a:br>
            <a:r>
              <a:rPr lang="en-US" sz="4000" dirty="0"/>
              <a:t>mITT, Beta Model, no imputation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EC5FD-820B-40FC-8C35-8E836A162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Corner test =&gt; sex, asleep/awake, treatment, site, baseline corner</a:t>
            </a:r>
          </a:p>
          <a:p>
            <a:r>
              <a:rPr lang="en-US" dirty="0"/>
              <a:t>Parametric Model:</a:t>
            </a:r>
          </a:p>
          <a:p>
            <a:pPr lvl="1"/>
            <a:r>
              <a:rPr lang="en-US" dirty="0"/>
              <a:t>Test site X treatment interaction terms:</a:t>
            </a:r>
          </a:p>
          <a:p>
            <a:pPr lvl="1"/>
            <a:r>
              <a:rPr lang="en-US" dirty="0"/>
              <a:t>IP/IV  site x treatment 	p=0.601</a:t>
            </a:r>
          </a:p>
          <a:p>
            <a:pPr lvl="1"/>
            <a:r>
              <a:rPr lang="en-US" dirty="0"/>
              <a:t>RIC			p=0.881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186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B23FB9-5A32-4C87-ADD8-8DB85E50C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73" y="22444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Corner Test Regression Models</a:t>
            </a:r>
            <a:br>
              <a:rPr lang="en-US" dirty="0"/>
            </a:br>
            <a:r>
              <a:rPr lang="en-US" sz="3600" dirty="0"/>
              <a:t>PP, Beta Model, no imputation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EC5FD-820B-40FC-8C35-8E836A162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Corner test =&gt; sex, asleep/awake, treatment, site, 				baseline corner</a:t>
            </a:r>
          </a:p>
          <a:p>
            <a:r>
              <a:rPr lang="en-US" dirty="0"/>
              <a:t>Parametric Model:</a:t>
            </a:r>
          </a:p>
          <a:p>
            <a:pPr lvl="1"/>
            <a:r>
              <a:rPr lang="en-US" dirty="0"/>
              <a:t>Test site X treatment interaction terms:</a:t>
            </a:r>
          </a:p>
          <a:p>
            <a:pPr lvl="1"/>
            <a:r>
              <a:rPr lang="en-US" dirty="0"/>
              <a:t>IP/IV  site x treatment 	p=0.103</a:t>
            </a:r>
          </a:p>
          <a:p>
            <a:pPr lvl="1"/>
            <a:r>
              <a:rPr lang="en-US" dirty="0"/>
              <a:t>RIC			p=0.538</a:t>
            </a:r>
          </a:p>
          <a:p>
            <a:r>
              <a:rPr lang="en-US" dirty="0"/>
              <a:t>Non-parametric Model</a:t>
            </a:r>
          </a:p>
          <a:p>
            <a:pPr lvl="1"/>
            <a:r>
              <a:rPr lang="en-US" dirty="0"/>
              <a:t>IP/IV site x treatment 	p=0.916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005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9961C-D651-4F7F-BB30-14759BF2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There is no evidence of a site x treatment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0D520-8B42-472F-A8C0-C563B4236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03" y="2599348"/>
            <a:ext cx="8198827" cy="3546475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en-US" sz="3500" dirty="0"/>
              <a:t>Treatment </a:t>
            </a:r>
            <a:r>
              <a:rPr lang="en-US" sz="3500" dirty="0" err="1"/>
              <a:t>andomization</a:t>
            </a:r>
            <a:r>
              <a:rPr lang="en-US" sz="3500" dirty="0"/>
              <a:t> was stratified by site</a:t>
            </a:r>
          </a:p>
          <a:p>
            <a:pPr>
              <a:spcAft>
                <a:spcPts val="1200"/>
              </a:spcAft>
            </a:pPr>
            <a:r>
              <a:rPr lang="en-US" sz="3500" dirty="0"/>
              <a:t>Sites differed in lesion volume</a:t>
            </a:r>
          </a:p>
          <a:p>
            <a:pPr>
              <a:spcAft>
                <a:spcPts val="1200"/>
              </a:spcAft>
            </a:pPr>
            <a:r>
              <a:rPr lang="en-US" sz="3500" dirty="0"/>
              <a:t>Treatments did </a:t>
            </a:r>
            <a:r>
              <a:rPr lang="en-US" sz="3500" u="sng" dirty="0"/>
              <a:t>not</a:t>
            </a:r>
            <a:r>
              <a:rPr lang="en-US" sz="3500" dirty="0"/>
              <a:t> differ in lesion volume</a:t>
            </a:r>
          </a:p>
          <a:p>
            <a:pPr>
              <a:spcAft>
                <a:spcPts val="1200"/>
              </a:spcAft>
            </a:pPr>
            <a:r>
              <a:rPr lang="en-US" sz="3500" dirty="0"/>
              <a:t>Multi-variable regression modeling with the Corner test failed to confirm a treatment x site interaction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3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462CF-ADD7-4EE3-81EA-17F2BD9C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365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Day 2 Lesion Volume Differs by Site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EDFCC-03DE-46DF-83DF-4032072A2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85662-B342-4AB4-9504-87374A13E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5580"/>
            <a:ext cx="9144000" cy="537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0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4C78BF-E229-4A08-A8AB-09B97E23E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280599"/>
              </p:ext>
            </p:extLst>
          </p:nvPr>
        </p:nvGraphicFramePr>
        <p:xfrm>
          <a:off x="260058" y="288684"/>
          <a:ext cx="8498049" cy="5644331"/>
        </p:xfrm>
        <a:graphic>
          <a:graphicData uri="http://schemas.openxmlformats.org/drawingml/2006/table">
            <a:tbl>
              <a:tblPr/>
              <a:tblGrid>
                <a:gridCol w="1214007">
                  <a:extLst>
                    <a:ext uri="{9D8B030D-6E8A-4147-A177-3AD203B41FA5}">
                      <a16:colId xmlns:a16="http://schemas.microsoft.com/office/drawing/2014/main" val="4096847496"/>
                    </a:ext>
                  </a:extLst>
                </a:gridCol>
                <a:gridCol w="1214007">
                  <a:extLst>
                    <a:ext uri="{9D8B030D-6E8A-4147-A177-3AD203B41FA5}">
                      <a16:colId xmlns:a16="http://schemas.microsoft.com/office/drawing/2014/main" val="3997598157"/>
                    </a:ext>
                  </a:extLst>
                </a:gridCol>
                <a:gridCol w="1214007">
                  <a:extLst>
                    <a:ext uri="{9D8B030D-6E8A-4147-A177-3AD203B41FA5}">
                      <a16:colId xmlns:a16="http://schemas.microsoft.com/office/drawing/2014/main" val="3494014541"/>
                    </a:ext>
                  </a:extLst>
                </a:gridCol>
                <a:gridCol w="1214007">
                  <a:extLst>
                    <a:ext uri="{9D8B030D-6E8A-4147-A177-3AD203B41FA5}">
                      <a16:colId xmlns:a16="http://schemas.microsoft.com/office/drawing/2014/main" val="683491974"/>
                    </a:ext>
                  </a:extLst>
                </a:gridCol>
                <a:gridCol w="1214007">
                  <a:extLst>
                    <a:ext uri="{9D8B030D-6E8A-4147-A177-3AD203B41FA5}">
                      <a16:colId xmlns:a16="http://schemas.microsoft.com/office/drawing/2014/main" val="359906304"/>
                    </a:ext>
                  </a:extLst>
                </a:gridCol>
                <a:gridCol w="1214007">
                  <a:extLst>
                    <a:ext uri="{9D8B030D-6E8A-4147-A177-3AD203B41FA5}">
                      <a16:colId xmlns:a16="http://schemas.microsoft.com/office/drawing/2014/main" val="697745587"/>
                    </a:ext>
                  </a:extLst>
                </a:gridCol>
                <a:gridCol w="1214007">
                  <a:extLst>
                    <a:ext uri="{9D8B030D-6E8A-4147-A177-3AD203B41FA5}">
                      <a16:colId xmlns:a16="http://schemas.microsoft.com/office/drawing/2014/main" val="1069697355"/>
                    </a:ext>
                  </a:extLst>
                </a:gridCol>
              </a:tblGrid>
              <a:tr h="94116">
                <a:tc gridSpan="7"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solidFill>
                            <a:srgbClr val="333333"/>
                          </a:solidFill>
                          <a:effectLst/>
                        </a:rPr>
                        <a:t>mTT</a:t>
                      </a:r>
                      <a:r>
                        <a:rPr lang="en-US" sz="2400" b="0" dirty="0">
                          <a:solidFill>
                            <a:srgbClr val="333333"/>
                          </a:solidFill>
                          <a:effectLst/>
                        </a:rPr>
                        <a:t> Descriptive statistics by site, Day 2</a:t>
                      </a:r>
                    </a:p>
                  </a:txBody>
                  <a:tcPr marL="24552" marR="24552" marT="10230" marB="1023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256926"/>
                  </a:ext>
                </a:extLst>
              </a:tr>
              <a:tr h="96162">
                <a:tc gridSpan="7"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24552" marR="24552" marT="12276" marB="1023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523744"/>
                  </a:ext>
                </a:extLst>
              </a:tr>
              <a:tr h="175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>
                          <a:solidFill>
                            <a:srgbClr val="333333"/>
                          </a:solidFill>
                          <a:effectLst/>
                        </a:rPr>
                        <a:t>Variable</a:t>
                      </a:r>
                    </a:p>
                  </a:txBody>
                  <a:tcPr marL="12788" marR="12788" marT="12788" marB="153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>
                          <a:solidFill>
                            <a:srgbClr val="333333"/>
                          </a:solidFill>
                          <a:effectLst/>
                        </a:rPr>
                        <a:t>Site: AG (n = 120)</a:t>
                      </a:r>
                    </a:p>
                  </a:txBody>
                  <a:tcPr marL="12788" marR="12788" marT="12788" marB="153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>
                          <a:solidFill>
                            <a:srgbClr val="333333"/>
                          </a:solidFill>
                          <a:effectLst/>
                        </a:rPr>
                        <a:t>Site: IW (n = 167)</a:t>
                      </a:r>
                    </a:p>
                  </a:txBody>
                  <a:tcPr marL="12788" marR="12788" marT="12788" marB="153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>
                          <a:solidFill>
                            <a:srgbClr val="333333"/>
                          </a:solidFill>
                          <a:effectLst/>
                        </a:rPr>
                        <a:t>Site: JH (n = 132)</a:t>
                      </a:r>
                    </a:p>
                  </a:txBody>
                  <a:tcPr marL="12788" marR="12788" marT="12788" marB="153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>
                          <a:solidFill>
                            <a:srgbClr val="333333"/>
                          </a:solidFill>
                          <a:effectLst/>
                        </a:rPr>
                        <a:t>Site: MG (n = 148)</a:t>
                      </a:r>
                    </a:p>
                  </a:txBody>
                  <a:tcPr marL="12788" marR="12788" marT="12788" marB="153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>
                          <a:solidFill>
                            <a:srgbClr val="333333"/>
                          </a:solidFill>
                          <a:effectLst/>
                        </a:rPr>
                        <a:t>Site: UT (n = 151)</a:t>
                      </a:r>
                    </a:p>
                  </a:txBody>
                  <a:tcPr marL="12788" marR="12788" marT="12788" marB="153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>
                          <a:solidFill>
                            <a:srgbClr val="333333"/>
                          </a:solidFill>
                          <a:effectLst/>
                        </a:rPr>
                        <a:t>Site: YL (n = 152)</a:t>
                      </a:r>
                    </a:p>
                  </a:txBody>
                  <a:tcPr marL="12788" marR="12788" marT="12788" marB="153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763546"/>
                  </a:ext>
                </a:extLst>
              </a:tr>
              <a:tr h="1882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>
                          <a:effectLst/>
                        </a:rPr>
                        <a:t>Volume Lesion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>
                        <a:effectLst/>
                      </a:endParaRP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>
                        <a:effectLst/>
                      </a:endParaRP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>
                        <a:effectLst/>
                      </a:endParaRP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>
                        <a:effectLst/>
                      </a:endParaRP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>
                        <a:effectLst/>
                      </a:endParaRP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>
                        <a:effectLst/>
                      </a:endParaRP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83567"/>
                  </a:ext>
                </a:extLst>
              </a:tr>
              <a:tr h="1882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  <a:highlight>
                            <a:srgbClr val="FFFF00"/>
                          </a:highlight>
                        </a:rPr>
                        <a:t>Mean ± SD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  <a:highlight>
                            <a:srgbClr val="FFFF00"/>
                          </a:highlight>
                        </a:rPr>
                        <a:t>26.97 ± 32.94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  <a:highlight>
                            <a:srgbClr val="FFFF00"/>
                          </a:highlight>
                        </a:rPr>
                        <a:t>20.19 ± 20.24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  <a:highlight>
                            <a:srgbClr val="FFFF00"/>
                          </a:highlight>
                        </a:rPr>
                        <a:t>12.14 ± 16.14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  <a:highlight>
                            <a:srgbClr val="FFFF00"/>
                          </a:highlight>
                        </a:rPr>
                        <a:t>43.29 ± 27.66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  <a:highlight>
                            <a:srgbClr val="FFFF00"/>
                          </a:highlight>
                        </a:rPr>
                        <a:t>47.52 ± 39.50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</a:rPr>
                        <a:t>33.17 ± 27.66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411124"/>
                  </a:ext>
                </a:extLst>
              </a:tr>
              <a:tr h="261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Median (Q25% ; Q75%)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13.82 (3.45 ; 43.62)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13.91 (5.82 ; 28.42)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7.49 (1.33 ; 15.13)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45.50 (22.48 ; 60.49)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54.18 (2.33 ; 77.63)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31.72 (7.59 ; 52.69)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520383"/>
                  </a:ext>
                </a:extLst>
              </a:tr>
              <a:tr h="261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Median (Min ; Max)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13.82 (0.00 ; 140.39)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13.91 (0.00 ; 93.31)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7.49 (0.00 ; 89.85)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45.50 (0.00 ; 130.40)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54.18 (0.00 ; 147.51)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31.72 (0.00 ; 132.32)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719995"/>
                  </a:ext>
                </a:extLst>
              </a:tr>
              <a:tr h="1145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Missing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17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8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10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15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50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28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282030"/>
                  </a:ext>
                </a:extLst>
              </a:tr>
              <a:tr h="1882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>
                          <a:effectLst/>
                        </a:rPr>
                        <a:t>Volume CSF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>
                        <a:effectLst/>
                      </a:endParaRP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>
                        <a:effectLst/>
                      </a:endParaRP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>
                        <a:effectLst/>
                      </a:endParaRP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>
                        <a:effectLst/>
                      </a:endParaRP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>
                        <a:effectLst/>
                      </a:endParaRP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>
                        <a:effectLst/>
                      </a:endParaRP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432191"/>
                  </a:ext>
                </a:extLst>
              </a:tr>
              <a:tr h="1145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Mean ± SD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8.50 ± 5.30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5.07 ± 2.22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8.35 ± 3.11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7.98 ± 2.35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7.68 ± 4.96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6.24 ± 5.92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95956"/>
                  </a:ext>
                </a:extLst>
              </a:tr>
              <a:tr h="261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Median (Q25% ; Q75%)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6.86 (4.28 ; 11.04)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4.68 (3.66 ; 6.10)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7.89 (6.58 ; 9.84)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7.64 (6.23 ; 9.32)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6.35 (5.04 ; 8.84)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5.13 (3.65 ; 6.77)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64263"/>
                  </a:ext>
                </a:extLst>
              </a:tr>
              <a:tr h="261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Median (Min ; Max)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6.86 (0.15 ; 25.66)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4.68 (0.57 ; 16.86)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7.89 (1.03 ; 21.61)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7.64 (4.06 ; 20.67)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6.35 (1.98 ; 32.85)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5.13 (0.25 ; 61.05)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151394"/>
                  </a:ext>
                </a:extLst>
              </a:tr>
              <a:tr h="1145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Missing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17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8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10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15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50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28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425398"/>
                  </a:ext>
                </a:extLst>
              </a:tr>
              <a:tr h="1882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>
                          <a:effectLst/>
                        </a:rPr>
                        <a:t>Volume Tissue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>
                        <a:effectLst/>
                      </a:endParaRP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>
                        <a:effectLst/>
                      </a:endParaRP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>
                        <a:effectLst/>
                      </a:endParaRP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>
                        <a:effectLst/>
                      </a:endParaRP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>
                        <a:effectLst/>
                      </a:endParaRP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>
                        <a:effectLst/>
                      </a:endParaRP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118112"/>
                  </a:ext>
                </a:extLst>
              </a:tr>
              <a:tr h="1882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Mean ± SD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343.85 ± 28.55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321.21 ± 17.89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351.74 ± 16.78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333.55 ± 25.39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319.01 ± 33.85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313.87 ± 29.86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731071"/>
                  </a:ext>
                </a:extLst>
              </a:tr>
              <a:tr h="261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Median (Q25% ; Q75%)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353.23 (331.72 ; 363.04)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324.72 (313.52 ; 332.77)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354.67 (342.48 ; 364.35)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332.38 (319.35 ; 349.83)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316.06 (293.97 ; 353.00)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314.63 (296.79 ; 333.99)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688350"/>
                  </a:ext>
                </a:extLst>
              </a:tr>
              <a:tr h="261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Median (Min ; Max)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353.23 (239.90 ; 382.91)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324.72 (265.85 ; 356.89)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354.67 (287.80 ; 376.31)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332.38 (241.74 ; 387.02)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316.06 (221.62 ; 393.28)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314.63 (219.34 ; 374.54)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249590"/>
                  </a:ext>
                </a:extLst>
              </a:tr>
              <a:tr h="1145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Missing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17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8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10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15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50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28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060404"/>
                  </a:ext>
                </a:extLst>
              </a:tr>
              <a:tr h="26188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dirty="0">
                          <a:effectLst/>
                        </a:rPr>
                        <a:t>Volume Index = </a:t>
                      </a:r>
                      <a:r>
                        <a:rPr lang="en-US" sz="1000" b="1" dirty="0" err="1">
                          <a:effectLst/>
                        </a:rPr>
                        <a:t>Ispi</a:t>
                      </a:r>
                      <a:r>
                        <a:rPr lang="en-US" sz="1000" b="1" dirty="0">
                          <a:effectLst/>
                        </a:rPr>
                        <a:t> brain/total brain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dirty="0">
                        <a:effectLst/>
                      </a:endParaRP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>
                        <a:effectLst/>
                      </a:endParaRP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>
                        <a:effectLst/>
                      </a:endParaRP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>
                        <a:effectLst/>
                      </a:endParaRP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>
                        <a:effectLst/>
                      </a:endParaRP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>
                        <a:effectLst/>
                      </a:endParaRP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106604"/>
                  </a:ext>
                </a:extLst>
              </a:tr>
              <a:tr h="1145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Mean ± SD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0.12 ± 0.18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0.06 ± 0.11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0.03 ± 0.07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0.17 ± 0.14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0.22 ± 0.21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0.13 ± 0.15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62449"/>
                  </a:ext>
                </a:extLst>
              </a:tr>
              <a:tr h="261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Median (Q25% ; Q75%)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0.04 (0.01 ; 0.17)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0.03 (-0.01 ; 0.08)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0.01 (-0.01 ; 0.04)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0.17 (0.07 ; 0.24)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0.22 (0.02 ; 0.35)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0.11 (0.03 ; 0.19)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060889"/>
                  </a:ext>
                </a:extLst>
              </a:tr>
              <a:tr h="261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Median (Min ; Max)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0.04 (-0.06 ; 0.89)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0.03 (-0.11 ; 0.51)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0.01 (-0.05 ; 0.43)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0.17 (-0.06 ; 0.82)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0.22 (-0.04 ; 1.02)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0.11 (-0.08 ; 0.84)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6248"/>
                  </a:ext>
                </a:extLst>
              </a:tr>
              <a:tr h="1145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Missing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17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8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10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15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50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dirty="0">
                          <a:effectLst/>
                        </a:rPr>
                        <a:t>28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91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37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945ADE3-BABF-453C-9533-EEAC4A2BF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642096"/>
              </p:ext>
            </p:extLst>
          </p:nvPr>
        </p:nvGraphicFramePr>
        <p:xfrm>
          <a:off x="427837" y="280295"/>
          <a:ext cx="8162490" cy="6055811"/>
        </p:xfrm>
        <a:graphic>
          <a:graphicData uri="http://schemas.openxmlformats.org/drawingml/2006/table">
            <a:tbl>
              <a:tblPr/>
              <a:tblGrid>
                <a:gridCol w="1166070">
                  <a:extLst>
                    <a:ext uri="{9D8B030D-6E8A-4147-A177-3AD203B41FA5}">
                      <a16:colId xmlns:a16="http://schemas.microsoft.com/office/drawing/2014/main" val="392731911"/>
                    </a:ext>
                  </a:extLst>
                </a:gridCol>
                <a:gridCol w="1166070">
                  <a:extLst>
                    <a:ext uri="{9D8B030D-6E8A-4147-A177-3AD203B41FA5}">
                      <a16:colId xmlns:a16="http://schemas.microsoft.com/office/drawing/2014/main" val="4133529843"/>
                    </a:ext>
                  </a:extLst>
                </a:gridCol>
                <a:gridCol w="1166070">
                  <a:extLst>
                    <a:ext uri="{9D8B030D-6E8A-4147-A177-3AD203B41FA5}">
                      <a16:colId xmlns:a16="http://schemas.microsoft.com/office/drawing/2014/main" val="357028788"/>
                    </a:ext>
                  </a:extLst>
                </a:gridCol>
                <a:gridCol w="1166070">
                  <a:extLst>
                    <a:ext uri="{9D8B030D-6E8A-4147-A177-3AD203B41FA5}">
                      <a16:colId xmlns:a16="http://schemas.microsoft.com/office/drawing/2014/main" val="1833588984"/>
                    </a:ext>
                  </a:extLst>
                </a:gridCol>
                <a:gridCol w="1166070">
                  <a:extLst>
                    <a:ext uri="{9D8B030D-6E8A-4147-A177-3AD203B41FA5}">
                      <a16:colId xmlns:a16="http://schemas.microsoft.com/office/drawing/2014/main" val="1179584659"/>
                    </a:ext>
                  </a:extLst>
                </a:gridCol>
                <a:gridCol w="1166070">
                  <a:extLst>
                    <a:ext uri="{9D8B030D-6E8A-4147-A177-3AD203B41FA5}">
                      <a16:colId xmlns:a16="http://schemas.microsoft.com/office/drawing/2014/main" val="4050727339"/>
                    </a:ext>
                  </a:extLst>
                </a:gridCol>
                <a:gridCol w="1166070">
                  <a:extLst>
                    <a:ext uri="{9D8B030D-6E8A-4147-A177-3AD203B41FA5}">
                      <a16:colId xmlns:a16="http://schemas.microsoft.com/office/drawing/2014/main" val="3942787120"/>
                    </a:ext>
                  </a:extLst>
                </a:gridCol>
              </a:tblGrid>
              <a:tr h="94116">
                <a:tc gridSpan="7"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rgbClr val="333333"/>
                          </a:solidFill>
                          <a:effectLst/>
                        </a:rPr>
                        <a:t>mITT Descriptive statistics by site, Day 30</a:t>
                      </a:r>
                    </a:p>
                  </a:txBody>
                  <a:tcPr marL="24552" marR="24552" marT="10230" marB="1023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819686"/>
                  </a:ext>
                </a:extLst>
              </a:tr>
              <a:tr h="96162">
                <a:tc gridSpan="7">
                  <a:txBody>
                    <a:bodyPr/>
                    <a:lstStyle/>
                    <a:p>
                      <a:pPr algn="ctr"/>
                      <a:endParaRPr lang="en-US" sz="1100" b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24552" marR="24552" marT="12276" marB="1023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31654"/>
                  </a:ext>
                </a:extLst>
              </a:tr>
              <a:tr h="175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>
                          <a:solidFill>
                            <a:srgbClr val="333333"/>
                          </a:solidFill>
                          <a:effectLst/>
                        </a:rPr>
                        <a:t>Variable</a:t>
                      </a:r>
                    </a:p>
                  </a:txBody>
                  <a:tcPr marL="12788" marR="12788" marT="12788" marB="153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>
                          <a:solidFill>
                            <a:srgbClr val="333333"/>
                          </a:solidFill>
                          <a:effectLst/>
                        </a:rPr>
                        <a:t>Site: AG (n = 120)</a:t>
                      </a:r>
                    </a:p>
                  </a:txBody>
                  <a:tcPr marL="12788" marR="12788" marT="12788" marB="153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>
                          <a:solidFill>
                            <a:srgbClr val="333333"/>
                          </a:solidFill>
                          <a:effectLst/>
                        </a:rPr>
                        <a:t>Site: IW (n = 167)</a:t>
                      </a:r>
                    </a:p>
                  </a:txBody>
                  <a:tcPr marL="12788" marR="12788" marT="12788" marB="153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>
                          <a:solidFill>
                            <a:srgbClr val="333333"/>
                          </a:solidFill>
                          <a:effectLst/>
                        </a:rPr>
                        <a:t>Site: JH (n = 132)</a:t>
                      </a:r>
                    </a:p>
                  </a:txBody>
                  <a:tcPr marL="12788" marR="12788" marT="12788" marB="153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>
                          <a:solidFill>
                            <a:srgbClr val="333333"/>
                          </a:solidFill>
                          <a:effectLst/>
                        </a:rPr>
                        <a:t>Site: MG (n = 148)</a:t>
                      </a:r>
                    </a:p>
                  </a:txBody>
                  <a:tcPr marL="12788" marR="12788" marT="12788" marB="153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>
                          <a:solidFill>
                            <a:srgbClr val="333333"/>
                          </a:solidFill>
                          <a:effectLst/>
                        </a:rPr>
                        <a:t>Site: UT (n = 151)</a:t>
                      </a:r>
                    </a:p>
                  </a:txBody>
                  <a:tcPr marL="12788" marR="12788" marT="12788" marB="153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>
                          <a:solidFill>
                            <a:srgbClr val="333333"/>
                          </a:solidFill>
                          <a:effectLst/>
                        </a:rPr>
                        <a:t>Site: YL (n = 152)</a:t>
                      </a:r>
                    </a:p>
                  </a:txBody>
                  <a:tcPr marL="12788" marR="12788" marT="12788" marB="15345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461292"/>
                  </a:ext>
                </a:extLst>
              </a:tr>
              <a:tr h="1882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strike="sngStrike" dirty="0">
                          <a:effectLst/>
                        </a:rPr>
                        <a:t>Volume Lesion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strike="sngStrike">
                        <a:effectLst/>
                      </a:endParaRP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strike="sngStrike">
                        <a:effectLst/>
                      </a:endParaRP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strike="sngStrike">
                        <a:effectLst/>
                      </a:endParaRP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strike="sngStrike">
                        <a:effectLst/>
                      </a:endParaRP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strike="sngStrike">
                        <a:effectLst/>
                      </a:endParaRP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strike="sngStrike">
                        <a:effectLst/>
                      </a:endParaRP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609859"/>
                  </a:ext>
                </a:extLst>
              </a:tr>
              <a:tr h="1145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strike="sngStrike" dirty="0">
                          <a:effectLst/>
                        </a:rPr>
                        <a:t>Mean ± SD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strike="sngStrike">
                          <a:effectLst/>
                        </a:rPr>
                        <a:t>2.14 ± 1.08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strike="sngStrike">
                          <a:effectLst/>
                        </a:rPr>
                        <a:t>0.07 ± 0.64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strike="sngStrike">
                          <a:effectLst/>
                        </a:rPr>
                        <a:t>0.62 ± 1.05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strike="sngStrike">
                          <a:effectLst/>
                        </a:rPr>
                        <a:t>0.61 ± 2.98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strike="sngStrike">
                          <a:effectLst/>
                        </a:rPr>
                        <a:t>0.01 ± 0.03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strike="sngStrike">
                          <a:effectLst/>
                        </a:rPr>
                        <a:t>0.54 ± 1.27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265306"/>
                  </a:ext>
                </a:extLst>
              </a:tr>
              <a:tr h="261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strike="sngStrike" dirty="0">
                          <a:effectLst/>
                        </a:rPr>
                        <a:t>Median (Q25% ; Q75%)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strike="sngStrike" dirty="0">
                          <a:effectLst/>
                        </a:rPr>
                        <a:t>2.03 (1.40 ; 2.94)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strike="sngStrike" dirty="0">
                          <a:effectLst/>
                        </a:rPr>
                        <a:t>0.00 (0.00 ; 0.00)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strike="sngStrike">
                          <a:effectLst/>
                        </a:rPr>
                        <a:t>0.31 (0.00 ; 0.74)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strike="sngStrike">
                          <a:effectLst/>
                        </a:rPr>
                        <a:t>0.00 (0.00 ; 0.32)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strike="sngStrike">
                          <a:effectLst/>
                        </a:rPr>
                        <a:t>0.00 (0.00 ; 0.00)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strike="sngStrike">
                          <a:effectLst/>
                        </a:rPr>
                        <a:t>0.00 (0.00 ; 0.26)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77861"/>
                  </a:ext>
                </a:extLst>
              </a:tr>
              <a:tr h="261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strike="sngStrike">
                          <a:effectLst/>
                        </a:rPr>
                        <a:t>Median (Min ; Max)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strike="sngStrike">
                          <a:effectLst/>
                        </a:rPr>
                        <a:t>2.03 (0.00 ; 5.24)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strike="sngStrike" dirty="0">
                          <a:effectLst/>
                        </a:rPr>
                        <a:t>0.00 (0.00 ; 6.60)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strike="sngStrike" dirty="0">
                          <a:effectLst/>
                        </a:rPr>
                        <a:t>0.31 (0.00 ; 6.20)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strike="sngStrike">
                          <a:effectLst/>
                        </a:rPr>
                        <a:t>0.00 (0.00 ; 32.60)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strike="sngStrike">
                          <a:effectLst/>
                        </a:rPr>
                        <a:t>0.00 (0.00 ; 0.18)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strike="sngStrike">
                          <a:effectLst/>
                        </a:rPr>
                        <a:t>0.00 (0.00 ; 6.79)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652061"/>
                  </a:ext>
                </a:extLst>
              </a:tr>
              <a:tr h="1145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strike="sngStrike">
                          <a:effectLst/>
                        </a:rPr>
                        <a:t>Missing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strike="sngStrike">
                          <a:effectLst/>
                        </a:rPr>
                        <a:t>39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strike="sngStrike">
                          <a:effectLst/>
                        </a:rPr>
                        <a:t>59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strike="sngStrike" dirty="0">
                          <a:effectLst/>
                        </a:rPr>
                        <a:t>29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strike="sngStrike" dirty="0">
                          <a:effectLst/>
                        </a:rPr>
                        <a:t>23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strike="sngStrike">
                          <a:effectLst/>
                        </a:rPr>
                        <a:t>73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strike="sngStrike">
                          <a:effectLst/>
                        </a:rPr>
                        <a:t>76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507041"/>
                  </a:ext>
                </a:extLst>
              </a:tr>
              <a:tr h="1882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strike="sngStrike">
                          <a:effectLst/>
                        </a:rPr>
                        <a:t>Volume CSF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strike="sngStrike">
                        <a:effectLst/>
                      </a:endParaRP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strike="sngStrike">
                        <a:effectLst/>
                      </a:endParaRP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strike="sngStrike">
                        <a:effectLst/>
                      </a:endParaRP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strike="sngStrike" dirty="0">
                        <a:effectLst/>
                      </a:endParaRP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strike="sngStrike">
                        <a:effectLst/>
                      </a:endParaRP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strike="sngStrike">
                        <a:effectLst/>
                      </a:endParaRP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361532"/>
                  </a:ext>
                </a:extLst>
              </a:tr>
              <a:tr h="1882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strike="sngStrike">
                          <a:effectLst/>
                        </a:rPr>
                        <a:t>Mean ± SD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strike="sngStrike">
                          <a:effectLst/>
                        </a:rPr>
                        <a:t>5.38 ± 2.19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strike="sngStrike">
                          <a:effectLst/>
                        </a:rPr>
                        <a:t>6.56 ± 2.64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strike="sngStrike">
                          <a:effectLst/>
                        </a:rPr>
                        <a:t>8.40 ± 4.01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strike="sngStrike" dirty="0">
                          <a:effectLst/>
                        </a:rPr>
                        <a:t>13.09 ± 4.79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strike="sngStrike" dirty="0">
                          <a:effectLst/>
                        </a:rPr>
                        <a:t>12.04 ± 6.65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strike="sngStrike">
                          <a:effectLst/>
                        </a:rPr>
                        <a:t>7.88 ± 8.71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73215"/>
                  </a:ext>
                </a:extLst>
              </a:tr>
              <a:tr h="261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strike="sngStrike">
                          <a:effectLst/>
                        </a:rPr>
                        <a:t>Median (Q25% ; Q75%)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strike="sngStrike">
                          <a:effectLst/>
                        </a:rPr>
                        <a:t>5.12 (3.99 ; 6.22)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strike="sngStrike">
                          <a:effectLst/>
                        </a:rPr>
                        <a:t>6.05 (5.11 ; 7.49)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strike="sngStrike">
                          <a:effectLst/>
                        </a:rPr>
                        <a:t>8.08 (6.60 ; 9.82)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strike="sngStrike">
                          <a:effectLst/>
                        </a:rPr>
                        <a:t>11.88 (10.17 ; 15.23)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strike="sngStrike" dirty="0">
                          <a:effectLst/>
                        </a:rPr>
                        <a:t>10.26 (7.62 ; 13.97)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strike="sngStrike" dirty="0">
                          <a:effectLst/>
                        </a:rPr>
                        <a:t>6.44 (4.60 ; 8.36)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628059"/>
                  </a:ext>
                </a:extLst>
              </a:tr>
              <a:tr h="261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strike="sngStrike">
                          <a:effectLst/>
                        </a:rPr>
                        <a:t>Median (Min ; Max)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strike="sngStrike">
                          <a:effectLst/>
                        </a:rPr>
                        <a:t>5.12 (1.76 ; 12.92)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strike="sngStrike">
                          <a:effectLst/>
                        </a:rPr>
                        <a:t>6.05 (2.78 ; 20.57)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strike="sngStrike">
                          <a:effectLst/>
                        </a:rPr>
                        <a:t>8.08 (0.70 ; 30.93)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strike="sngStrike">
                          <a:effectLst/>
                        </a:rPr>
                        <a:t>11.88 (5.27 ; 39.89)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strike="sngStrike">
                          <a:effectLst/>
                        </a:rPr>
                        <a:t>10.26 (4.71 ; 37.73)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strike="sngStrike" dirty="0">
                          <a:effectLst/>
                        </a:rPr>
                        <a:t>6.44 (2.59 ; 78.15)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80186"/>
                  </a:ext>
                </a:extLst>
              </a:tr>
              <a:tr h="1145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Missing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39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59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29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23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73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76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265549"/>
                  </a:ext>
                </a:extLst>
              </a:tr>
              <a:tr h="1882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Volume Tissue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>
                        <a:effectLst/>
                      </a:endParaRP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>
                        <a:effectLst/>
                      </a:endParaRP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>
                        <a:effectLst/>
                      </a:endParaRP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>
                        <a:effectLst/>
                      </a:endParaRP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>
                        <a:effectLst/>
                      </a:endParaRP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>
                        <a:effectLst/>
                      </a:endParaRP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039893"/>
                  </a:ext>
                </a:extLst>
              </a:tr>
              <a:tr h="1882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Mean ± SD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355.07 ± 11.57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326.81 ± 10.27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360.80 ± 10.80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354.49 ± 14.58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347.36 ± 16.78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333.61 ± 17.40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70499"/>
                  </a:ext>
                </a:extLst>
              </a:tr>
              <a:tr h="261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Median (Q25% ; Q75%)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357.28 (347.68 ; 362.77)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328.67 (319.89 ; 333.47)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361.35 (354.26 ; 369.85)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356.02 (346.43 ; 361.90)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348.62 (334.05 ; 360.19)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333.72 (323.70 ; 345.40)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700213"/>
                  </a:ext>
                </a:extLst>
              </a:tr>
              <a:tr h="261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Median (Min ; Max)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357.28 (311.45 ; 377.11)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328.67 (291.46 ; 353.52)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361.35 (319.52 ; 377.70)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356.02 (298.44 ; 385.39)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348.62 (306.17 ; 389.55)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333.72 (281.61 ; 370.44)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805465"/>
                  </a:ext>
                </a:extLst>
              </a:tr>
              <a:tr h="1145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Missing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39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59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29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23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73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76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873613"/>
                  </a:ext>
                </a:extLst>
              </a:tr>
              <a:tr h="26188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1" dirty="0">
                          <a:effectLst/>
                        </a:rPr>
                        <a:t>Volume Index = </a:t>
                      </a:r>
                      <a:r>
                        <a:rPr lang="en-US" sz="1100" b="1" dirty="0" err="1">
                          <a:effectLst/>
                        </a:rPr>
                        <a:t>Ispi</a:t>
                      </a:r>
                      <a:r>
                        <a:rPr lang="en-US" sz="1100" b="1" dirty="0">
                          <a:effectLst/>
                        </a:rPr>
                        <a:t> brain/total brain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dirty="0">
                        <a:effectLst/>
                      </a:endParaRP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dirty="0">
                        <a:effectLst/>
                      </a:endParaRP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>
                        <a:effectLst/>
                      </a:endParaRP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>
                        <a:effectLst/>
                      </a:endParaRP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>
                        <a:effectLst/>
                      </a:endParaRP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>
                        <a:effectLst/>
                      </a:endParaRP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910170"/>
                  </a:ext>
                </a:extLst>
              </a:tr>
              <a:tr h="1145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</a:rPr>
                        <a:t>Mean ± SD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</a:rPr>
                        <a:t>0.08 ± 0.05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</a:rPr>
                        <a:t>0.08 ± 0.06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</a:rPr>
                        <a:t>0.02 ± 0.04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</a:rPr>
                        <a:t>0.10 ± 0.06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</a:rPr>
                        <a:t>0.10 ± 0.08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</a:rPr>
                        <a:t>0.10 ± 0.07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489550"/>
                  </a:ext>
                </a:extLst>
              </a:tr>
              <a:tr h="261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Median (Q25% ; Q75%)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0.07 (0.04 ; 0.12)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0.07 (0.04 ; 0.11)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0.02 (-0.01 ; 0.04)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0.11 (0.06 ; 0.13)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0.10 (0.03 ; 0.17)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0.09 (0.05 ; 0.13)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105642"/>
                  </a:ext>
                </a:extLst>
              </a:tr>
              <a:tr h="261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Median (Min ; Max)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0.07 (0.01 ; 0.20)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0.07 (-0.02 ; 0.29)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0.02 (-0.03 ; 0.14)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0.11 (-0.10 ; 0.27)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0.10 (-0.01 ; 0.28)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0.09 (-0.06 ; 0.33)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181555"/>
                  </a:ext>
                </a:extLst>
              </a:tr>
              <a:tr h="1145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Missing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39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59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29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23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73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dirty="0">
                          <a:effectLst/>
                        </a:rPr>
                        <a:t>76</a:t>
                      </a:r>
                    </a:p>
                  </a:txBody>
                  <a:tcPr marL="12788" marR="12788" marT="20460" marB="204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491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75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E98E-7A5F-464A-8CCC-52E1813C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911" y="989380"/>
            <a:ext cx="7886700" cy="5147651"/>
          </a:xfrm>
        </p:spPr>
        <p:txBody>
          <a:bodyPr>
            <a:normAutofit fontScale="90000"/>
          </a:bodyPr>
          <a:lstStyle/>
          <a:p>
            <a:r>
              <a:rPr lang="en-US" dirty="0"/>
              <a:t>Stratified randomization seeks to balance enrollment across study sites. Because treatment assignment is balanced across sites, inter-site variation should be minimized, and global treatment effects should remain independent of site-to-site variation.</a:t>
            </a:r>
          </a:p>
        </p:txBody>
      </p:sp>
    </p:spTree>
    <p:extLst>
      <p:ext uri="{BB962C8B-B14F-4D97-AF65-F5344CB8AC3E}">
        <p14:creationId xmlns:p14="http://schemas.microsoft.com/office/powerpoint/2010/main" val="2521329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668C8B-E3E7-4AAE-80D9-40AC9373C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5" y="611065"/>
            <a:ext cx="8480180" cy="60572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6BD38D-1E51-4A5E-ADAA-DBD7E0C1093D}"/>
              </a:ext>
            </a:extLst>
          </p:cNvPr>
          <p:cNvSpPr txBox="1"/>
          <p:nvPr/>
        </p:nvSpPr>
        <p:spPr>
          <a:xfrm>
            <a:off x="685800" y="123092"/>
            <a:ext cx="265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mITT Day 2 Volume Lesion</a:t>
            </a:r>
          </a:p>
        </p:txBody>
      </p:sp>
    </p:spTree>
    <p:extLst>
      <p:ext uri="{BB962C8B-B14F-4D97-AF65-F5344CB8AC3E}">
        <p14:creationId xmlns:p14="http://schemas.microsoft.com/office/powerpoint/2010/main" val="183737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2CF7B4-F32A-4E56-88A1-7A07945F3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54" y="714689"/>
            <a:ext cx="8166295" cy="58330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A99DFF-A150-4F16-85BB-519517D0A032}"/>
              </a:ext>
            </a:extLst>
          </p:cNvPr>
          <p:cNvSpPr txBox="1"/>
          <p:nvPr/>
        </p:nvSpPr>
        <p:spPr>
          <a:xfrm>
            <a:off x="685800" y="123092"/>
            <a:ext cx="265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mITT Day 2 Volume Lesion</a:t>
            </a:r>
          </a:p>
        </p:txBody>
      </p:sp>
    </p:spTree>
    <p:extLst>
      <p:ext uri="{BB962C8B-B14F-4D97-AF65-F5344CB8AC3E}">
        <p14:creationId xmlns:p14="http://schemas.microsoft.com/office/powerpoint/2010/main" val="2863954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5D28A8-91A3-484E-B810-C646894BB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69" y="631162"/>
            <a:ext cx="7833946" cy="55956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87D8DD-07AE-4321-BA0E-6C39B6E205EB}"/>
              </a:ext>
            </a:extLst>
          </p:cNvPr>
          <p:cNvSpPr txBox="1"/>
          <p:nvPr/>
        </p:nvSpPr>
        <p:spPr>
          <a:xfrm>
            <a:off x="685800" y="123092"/>
            <a:ext cx="263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mITT Day 2 Volume Tissue</a:t>
            </a:r>
          </a:p>
        </p:txBody>
      </p:sp>
    </p:spTree>
    <p:extLst>
      <p:ext uri="{BB962C8B-B14F-4D97-AF65-F5344CB8AC3E}">
        <p14:creationId xmlns:p14="http://schemas.microsoft.com/office/powerpoint/2010/main" val="308465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18740A-3F34-4B3B-A4F0-041E65AF6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69" y="743578"/>
            <a:ext cx="8387861" cy="59913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EE484F-0D3F-42B1-96F5-755C204F4565}"/>
              </a:ext>
            </a:extLst>
          </p:cNvPr>
          <p:cNvSpPr txBox="1"/>
          <p:nvPr/>
        </p:nvSpPr>
        <p:spPr>
          <a:xfrm>
            <a:off x="685800" y="123092"/>
            <a:ext cx="263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mITT Day 2 Volume Tissue</a:t>
            </a:r>
          </a:p>
        </p:txBody>
      </p:sp>
    </p:spTree>
    <p:extLst>
      <p:ext uri="{BB962C8B-B14F-4D97-AF65-F5344CB8AC3E}">
        <p14:creationId xmlns:p14="http://schemas.microsoft.com/office/powerpoint/2010/main" val="1055198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1343</Words>
  <Application>Microsoft Office PowerPoint</Application>
  <PresentationFormat>On-screen Show (4:3)</PresentationFormat>
  <Paragraphs>282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Is there  a site effect?</vt:lpstr>
      <vt:lpstr>Day 2 Lesion Volume Differs by Site </vt:lpstr>
      <vt:lpstr>PowerPoint Presentation</vt:lpstr>
      <vt:lpstr>PowerPoint Presentation</vt:lpstr>
      <vt:lpstr>Stratified randomization seeks to balance enrollment across study sites. Because treatment assignment is balanced across sites, inter-site variation should be minimized, and global treatment effects should remain independent of site-to-site variation.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Alternative Corner Test Regression Models mITT, Beta Model, no imputation </vt:lpstr>
      <vt:lpstr>Corner Test Regression Models PP, Beta Model, no imputation </vt:lpstr>
      <vt:lpstr>There is no evidence of a site x treatment effect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there  a site effect</dc:title>
  <dc:creator>Lyden, Patrick D., M.D.</dc:creator>
  <cp:lastModifiedBy>Lyden, Patrick D., M.D.</cp:lastModifiedBy>
  <cp:revision>1</cp:revision>
  <dcterms:created xsi:type="dcterms:W3CDTF">2021-06-07T11:17:28Z</dcterms:created>
  <dcterms:modified xsi:type="dcterms:W3CDTF">2021-06-07T12:26:53Z</dcterms:modified>
</cp:coreProperties>
</file>