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58" d="100"/>
          <a:sy n="5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3520-9797-4AFE-9297-EE61EA1E9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6D0AC-FA87-420A-BCF1-A4DEF68CB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1AE5C-39EB-4392-BE3F-F91DF170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B737-D313-40E4-A367-4A2E36A99DE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05B70-522C-4742-AA7F-353E7723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E4CCC-A48F-40E4-9DBB-03525396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0104-AA11-4D23-AB3C-7183154E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6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4E80-0EF9-49AB-A317-95664E43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E7A9B-DDB4-4021-B775-D13959C54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98420-E68A-4B44-B935-3978A253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B737-D313-40E4-A367-4A2E36A99DE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C435B-9BB1-4D14-A83E-12A373F53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F03D2-5B7D-41C3-AF76-537130CC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0104-AA11-4D23-AB3C-7183154E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4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48F391-327E-4DEA-B074-3A4FBFBFB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0678D-AC6A-44C9-99E9-0F2D94E2C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E1A7D-36D5-4CE5-9BBA-2C7AF6AD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B737-D313-40E4-A367-4A2E36A99DE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21548-FF77-4C71-B74F-AB8E978F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F71CA-7AA7-4F76-B2A2-29C50574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0104-AA11-4D23-AB3C-7183154E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2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7C9F-BA21-48FA-8E9A-819DADEB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DD08D-4CD1-454E-8495-F1A52A4B4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F6D83-118A-4001-B9AB-128B39996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B737-D313-40E4-A367-4A2E36A99DE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E03FC-11D9-4F7F-A445-B42622426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A3432-9A8F-4FA3-9239-05F44071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0104-AA11-4D23-AB3C-7183154E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5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1246-7BE0-4DC2-9D5A-0F22CCA5E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71E0D-5551-49BB-9A5D-46C9FF04A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5B4E1-86B1-42CE-AEB3-55C60068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B737-D313-40E4-A367-4A2E36A99DE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D3498-FEAC-4AEE-A2DC-9B5476851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C5197-0AF6-4E7E-A5F8-9A100F93E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0104-AA11-4D23-AB3C-7183154E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6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30D5-B5CB-43AF-AE2C-A752FB8C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BFB1C-743D-46F8-BAF3-FB4EF56C5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C3308-D842-4214-8071-7C96C7F09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485C-0755-4C9D-A65D-E1008DFE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B737-D313-40E4-A367-4A2E36A99DE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16FB6-2FE7-462D-A8FC-9CE1B9CB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984C2-FD08-48B2-88F5-6160AC98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0104-AA11-4D23-AB3C-7183154E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2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0400-9DFC-47ED-98A4-6C75D5BE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F3D46-20C5-4C90-9C38-C15DEB04C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F45E1-0983-41DE-A228-4237C3CCC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011E9E-DC83-46A7-BFA0-8B4EB8145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26AEF-0203-461E-9D9E-E1021B249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1EA33-AF18-4C06-8381-4E0BD32B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B737-D313-40E4-A367-4A2E36A99DE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7F5760-CF50-4383-B7FD-16AEACC1B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AEB0C0-C6DA-4A51-BC4A-ABCEE027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0104-AA11-4D23-AB3C-7183154E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9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84B8-68C8-4818-811B-AE575DB26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D22D7-C2AD-44FC-958D-9E9C529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B737-D313-40E4-A367-4A2E36A99DE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C192D-548A-452C-AA65-D6EF3FA6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04EB4-5A56-48A1-BF38-84D07BDF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0104-AA11-4D23-AB3C-7183154E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9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75658-38CB-4E67-BA07-39F2AF0E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B737-D313-40E4-A367-4A2E36A99DE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B902D-016B-415D-B05D-28932277E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6BEE4-4DBD-4A03-AF0D-2BF70F15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0104-AA11-4D23-AB3C-7183154E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8C720-E044-427E-8D7B-5AAC26D3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ECFA9-7871-4128-9F9C-665C0D2C3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A73C4-89A6-4C00-9237-1E741BDA2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0A66F-2786-481E-99A7-4AD55F37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B737-D313-40E4-A367-4A2E36A99DE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44D21-E5DE-4299-9C65-CE31075C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8B2E3-50D9-4AC3-875E-2DEFD7A1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0104-AA11-4D23-AB3C-7183154E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19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17A4-9611-4B8F-A446-2C694F28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B1EBA-53CB-40E2-B71F-651B23B7A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48527-9111-4B21-9384-8D75B1E6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9EE74-62DD-44F3-BA42-85D2ED84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B737-D313-40E4-A367-4A2E36A99DE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EDC69-D610-48DE-8FC9-AA947BA5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2815E-012A-4236-A769-B6C4AE43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0104-AA11-4D23-AB3C-7183154E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13CA37-E964-493E-8D15-5B76FD2A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3FFF7-2F34-4151-B500-CB0858A01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FD4B0-A016-4616-9BF9-059CF0F46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6B737-D313-40E4-A367-4A2E36A99DE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C046D-AB9B-42AF-B95B-AEA2F058B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191DA-2535-45B3-95AD-EE09744F1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70104-AA11-4D23-AB3C-7183154E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6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CA4D72-575A-4DD0-BB57-73DF53348B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48" r="33876" b="38797"/>
          <a:stretch/>
        </p:blipFill>
        <p:spPr>
          <a:xfrm>
            <a:off x="840296" y="181237"/>
            <a:ext cx="10511407" cy="64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2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836EFE-5400-4943-984F-74EB2422C3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85" r="33808" b="35943"/>
          <a:stretch/>
        </p:blipFill>
        <p:spPr>
          <a:xfrm>
            <a:off x="1124126" y="262096"/>
            <a:ext cx="9764784" cy="633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4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Ganganna, Basavaraju Sanganahalli</dc:creator>
  <cp:lastModifiedBy>Ganganna, Basavaraju Sanganahalli</cp:lastModifiedBy>
  <cp:revision>2</cp:revision>
  <dcterms:created xsi:type="dcterms:W3CDTF">2020-04-01T16:39:57Z</dcterms:created>
  <dcterms:modified xsi:type="dcterms:W3CDTF">2020-04-01T16:48:33Z</dcterms:modified>
</cp:coreProperties>
</file>