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C5061-62CB-4B95-8BD5-AF909F1294D1}" v="17" dt="2020-11-02T15:42:02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Lyden" userId="701bad10-5bfc-4370-91ac-51246bcc0f29" providerId="ADAL" clId="{EB2C5061-62CB-4B95-8BD5-AF909F1294D1}"/>
    <pc:docChg chg="modSld">
      <pc:chgData name="Patrick Lyden" userId="701bad10-5bfc-4370-91ac-51246bcc0f29" providerId="ADAL" clId="{EB2C5061-62CB-4B95-8BD5-AF909F1294D1}" dt="2020-11-02T15:42:02.809" v="25"/>
      <pc:docMkLst>
        <pc:docMk/>
      </pc:docMkLst>
      <pc:sldChg chg="modSp">
        <pc:chgData name="Patrick Lyden" userId="701bad10-5bfc-4370-91ac-51246bcc0f29" providerId="ADAL" clId="{EB2C5061-62CB-4B95-8BD5-AF909F1294D1}" dt="2020-11-02T15:40:31.887" v="13" actId="20577"/>
        <pc:sldMkLst>
          <pc:docMk/>
          <pc:sldMk cId="491766988" sldId="256"/>
        </pc:sldMkLst>
        <pc:spChg chg="mod">
          <ac:chgData name="Patrick Lyden" userId="701bad10-5bfc-4370-91ac-51246bcc0f29" providerId="ADAL" clId="{EB2C5061-62CB-4B95-8BD5-AF909F1294D1}" dt="2020-11-02T15:40:31.887" v="13" actId="20577"/>
          <ac:spMkLst>
            <pc:docMk/>
            <pc:sldMk cId="491766988" sldId="256"/>
            <ac:spMk id="3" creationId="{09C909AE-1A20-4B8C-AA94-A04A4826CB21}"/>
          </ac:spMkLst>
        </pc:spChg>
      </pc:sldChg>
      <pc:sldChg chg="addSp delSp mod">
        <pc:chgData name="Patrick Lyden" userId="701bad10-5bfc-4370-91ac-51246bcc0f29" providerId="ADAL" clId="{EB2C5061-62CB-4B95-8BD5-AF909F1294D1}" dt="2020-11-02T15:41:18.944" v="19"/>
        <pc:sldMkLst>
          <pc:docMk/>
          <pc:sldMk cId="1446793764" sldId="257"/>
        </pc:sldMkLst>
        <pc:graphicFrameChg chg="add">
          <ac:chgData name="Patrick Lyden" userId="701bad10-5bfc-4370-91ac-51246bcc0f29" providerId="ADAL" clId="{EB2C5061-62CB-4B95-8BD5-AF909F1294D1}" dt="2020-11-02T15:41:18.944" v="19"/>
          <ac:graphicFrameMkLst>
            <pc:docMk/>
            <pc:sldMk cId="1446793764" sldId="257"/>
            <ac:graphicFrameMk id="3" creationId="{6A4BA2C9-E616-41EB-99D1-47F76CCA51FF}"/>
          </ac:graphicFrameMkLst>
        </pc:graphicFrameChg>
        <pc:graphicFrameChg chg="del">
          <ac:chgData name="Patrick Lyden" userId="701bad10-5bfc-4370-91ac-51246bcc0f29" providerId="ADAL" clId="{EB2C5061-62CB-4B95-8BD5-AF909F1294D1}" dt="2020-11-02T15:41:07.457" v="17" actId="478"/>
          <ac:graphicFrameMkLst>
            <pc:docMk/>
            <pc:sldMk cId="1446793764" sldId="257"/>
            <ac:graphicFrameMk id="4" creationId="{6A4BA2C9-E616-41EB-99D1-47F76CCA51FF}"/>
          </ac:graphicFrameMkLst>
        </pc:graphicFrameChg>
      </pc:sldChg>
      <pc:sldChg chg="addSp delSp mod">
        <pc:chgData name="Patrick Lyden" userId="701bad10-5bfc-4370-91ac-51246bcc0f29" providerId="ADAL" clId="{EB2C5061-62CB-4B95-8BD5-AF909F1294D1}" dt="2020-11-02T15:41:01.532" v="16"/>
        <pc:sldMkLst>
          <pc:docMk/>
          <pc:sldMk cId="2001209208" sldId="258"/>
        </pc:sldMkLst>
        <pc:graphicFrameChg chg="add">
          <ac:chgData name="Patrick Lyden" userId="701bad10-5bfc-4370-91ac-51246bcc0f29" providerId="ADAL" clId="{EB2C5061-62CB-4B95-8BD5-AF909F1294D1}" dt="2020-11-02T15:41:01.532" v="16"/>
          <ac:graphicFrameMkLst>
            <pc:docMk/>
            <pc:sldMk cId="2001209208" sldId="258"/>
            <ac:graphicFrameMk id="3" creationId="{45866396-553C-4369-8E5F-068E8B217062}"/>
          </ac:graphicFrameMkLst>
        </pc:graphicFrameChg>
        <pc:graphicFrameChg chg="del">
          <ac:chgData name="Patrick Lyden" userId="701bad10-5bfc-4370-91ac-51246bcc0f29" providerId="ADAL" clId="{EB2C5061-62CB-4B95-8BD5-AF909F1294D1}" dt="2020-11-02T15:40:56.820" v="14" actId="478"/>
          <ac:graphicFrameMkLst>
            <pc:docMk/>
            <pc:sldMk cId="2001209208" sldId="258"/>
            <ac:graphicFrameMk id="4" creationId="{516D1FA9-32C2-4238-AE93-0653F25DBA02}"/>
          </ac:graphicFrameMkLst>
        </pc:graphicFrameChg>
      </pc:sldChg>
      <pc:sldChg chg="addSp delSp mod">
        <pc:chgData name="Patrick Lyden" userId="701bad10-5bfc-4370-91ac-51246bcc0f29" providerId="ADAL" clId="{EB2C5061-62CB-4B95-8BD5-AF909F1294D1}" dt="2020-11-02T15:42:02.809" v="25"/>
        <pc:sldMkLst>
          <pc:docMk/>
          <pc:sldMk cId="1906666554" sldId="260"/>
        </pc:sldMkLst>
        <pc:graphicFrameChg chg="del">
          <ac:chgData name="Patrick Lyden" userId="701bad10-5bfc-4370-91ac-51246bcc0f29" providerId="ADAL" clId="{EB2C5061-62CB-4B95-8BD5-AF909F1294D1}" dt="2020-11-02T15:41:59.929" v="23" actId="478"/>
          <ac:graphicFrameMkLst>
            <pc:docMk/>
            <pc:sldMk cId="1906666554" sldId="260"/>
            <ac:graphicFrameMk id="3" creationId="{49BCEAD3-5AFD-47BE-B5C8-DBE6E015949A}"/>
          </ac:graphicFrameMkLst>
        </pc:graphicFrameChg>
        <pc:graphicFrameChg chg="add">
          <ac:chgData name="Patrick Lyden" userId="701bad10-5bfc-4370-91ac-51246bcc0f29" providerId="ADAL" clId="{EB2C5061-62CB-4B95-8BD5-AF909F1294D1}" dt="2020-11-02T15:42:02.809" v="25"/>
          <ac:graphicFrameMkLst>
            <pc:docMk/>
            <pc:sldMk cId="1906666554" sldId="260"/>
            <ac:graphicFrameMk id="4" creationId="{49BCEAD3-5AFD-47BE-B5C8-DBE6E015949A}"/>
          </ac:graphicFrameMkLst>
        </pc:graphicFrameChg>
      </pc:sldChg>
      <pc:sldChg chg="addSp delSp mod">
        <pc:chgData name="Patrick Lyden" userId="701bad10-5bfc-4370-91ac-51246bcc0f29" providerId="ADAL" clId="{EB2C5061-62CB-4B95-8BD5-AF909F1294D1}" dt="2020-11-02T15:41:45.222" v="22"/>
        <pc:sldMkLst>
          <pc:docMk/>
          <pc:sldMk cId="1535422498" sldId="261"/>
        </pc:sldMkLst>
        <pc:graphicFrameChg chg="add">
          <ac:chgData name="Patrick Lyden" userId="701bad10-5bfc-4370-91ac-51246bcc0f29" providerId="ADAL" clId="{EB2C5061-62CB-4B95-8BD5-AF909F1294D1}" dt="2020-11-02T15:41:45.222" v="22"/>
          <ac:graphicFrameMkLst>
            <pc:docMk/>
            <pc:sldMk cId="1535422498" sldId="261"/>
            <ac:graphicFrameMk id="3" creationId="{F9FBEEDE-DA89-4207-91D0-B845A03B1952}"/>
          </ac:graphicFrameMkLst>
        </pc:graphicFrameChg>
        <pc:graphicFrameChg chg="del">
          <ac:chgData name="Patrick Lyden" userId="701bad10-5bfc-4370-91ac-51246bcc0f29" providerId="ADAL" clId="{EB2C5061-62CB-4B95-8BD5-AF909F1294D1}" dt="2020-11-02T15:41:43.224" v="20" actId="478"/>
          <ac:graphicFrameMkLst>
            <pc:docMk/>
            <pc:sldMk cId="1535422498" sldId="261"/>
            <ac:graphicFrameMk id="4" creationId="{F9FBEEDE-DA89-4207-91D0-B845A03B1952}"/>
          </ac:graphicFrameMkLst>
        </pc:graphicFrameChg>
      </pc:sldChg>
    </pc:docChg>
  </pc:docChgLst>
  <pc:docChgLst>
    <pc:chgData name="Patrick Lyden" userId="701bad10-5bfc-4370-91ac-51246bcc0f29" providerId="ADAL" clId="{61F3403E-806A-4928-99C3-3A5E5EA7C2FB}"/>
    <pc:docChg chg="custSel addSld delSld modSld">
      <pc:chgData name="Patrick Lyden" userId="701bad10-5bfc-4370-91ac-51246bcc0f29" providerId="ADAL" clId="{61F3403E-806A-4928-99C3-3A5E5EA7C2FB}" dt="2020-10-24T12:53:14.130" v="24"/>
      <pc:docMkLst>
        <pc:docMk/>
      </pc:docMkLst>
      <pc:sldChg chg="modSp">
        <pc:chgData name="Patrick Lyden" userId="701bad10-5bfc-4370-91ac-51246bcc0f29" providerId="ADAL" clId="{61F3403E-806A-4928-99C3-3A5E5EA7C2FB}" dt="2020-10-24T12:48:11.059" v="3" actId="20577"/>
        <pc:sldMkLst>
          <pc:docMk/>
          <pc:sldMk cId="491766988" sldId="256"/>
        </pc:sldMkLst>
        <pc:spChg chg="mod">
          <ac:chgData name="Patrick Lyden" userId="701bad10-5bfc-4370-91ac-51246bcc0f29" providerId="ADAL" clId="{61F3403E-806A-4928-99C3-3A5E5EA7C2FB}" dt="2020-10-24T12:48:11.059" v="3" actId="20577"/>
          <ac:spMkLst>
            <pc:docMk/>
            <pc:sldMk cId="491766988" sldId="256"/>
            <ac:spMk id="3" creationId="{09C909AE-1A20-4B8C-AA94-A04A4826CB21}"/>
          </ac:spMkLst>
        </pc:spChg>
      </pc:sldChg>
      <pc:sldChg chg="addSp delSp mod">
        <pc:chgData name="Patrick Lyden" userId="701bad10-5bfc-4370-91ac-51246bcc0f29" providerId="ADAL" clId="{61F3403E-806A-4928-99C3-3A5E5EA7C2FB}" dt="2020-10-24T12:48:55.923" v="8"/>
        <pc:sldMkLst>
          <pc:docMk/>
          <pc:sldMk cId="1446793764" sldId="257"/>
        </pc:sldMkLst>
        <pc:graphicFrameChg chg="add">
          <ac:chgData name="Patrick Lyden" userId="701bad10-5bfc-4370-91ac-51246bcc0f29" providerId="ADAL" clId="{61F3403E-806A-4928-99C3-3A5E5EA7C2FB}" dt="2020-10-24T12:48:39.710" v="6"/>
          <ac:graphicFrameMkLst>
            <pc:docMk/>
            <pc:sldMk cId="1446793764" sldId="257"/>
            <ac:graphicFrameMk id="3" creationId="{6A4BA2C9-E616-41EB-99D1-47F76CCA51FF}"/>
          </ac:graphicFrameMkLst>
        </pc:graphicFrameChg>
        <pc:graphicFrameChg chg="add">
          <ac:chgData name="Patrick Lyden" userId="701bad10-5bfc-4370-91ac-51246bcc0f29" providerId="ADAL" clId="{61F3403E-806A-4928-99C3-3A5E5EA7C2FB}" dt="2020-10-24T12:48:55.923" v="8"/>
          <ac:graphicFrameMkLst>
            <pc:docMk/>
            <pc:sldMk cId="1446793764" sldId="257"/>
            <ac:graphicFrameMk id="4" creationId="{6A4BA2C9-E616-41EB-99D1-47F76CCA51FF}"/>
          </ac:graphicFrameMkLst>
        </pc:graphicFrameChg>
        <pc:picChg chg="del">
          <ac:chgData name="Patrick Lyden" userId="701bad10-5bfc-4370-91ac-51246bcc0f29" providerId="ADAL" clId="{61F3403E-806A-4928-99C3-3A5E5EA7C2FB}" dt="2020-10-24T12:48:36.910" v="4" actId="478"/>
          <ac:picMkLst>
            <pc:docMk/>
            <pc:sldMk cId="1446793764" sldId="257"/>
            <ac:picMk id="2" creationId="{D7273E24-3FB3-4931-A954-3C9C3F7C89FE}"/>
          </ac:picMkLst>
        </pc:picChg>
      </pc:sldChg>
      <pc:sldChg chg="addSp delSp mod">
        <pc:chgData name="Patrick Lyden" userId="701bad10-5bfc-4370-91ac-51246bcc0f29" providerId="ADAL" clId="{61F3403E-806A-4928-99C3-3A5E5EA7C2FB}" dt="2020-10-24T12:49:49.781" v="13" actId="27918"/>
        <pc:sldMkLst>
          <pc:docMk/>
          <pc:sldMk cId="2001209208" sldId="258"/>
        </pc:sldMkLst>
        <pc:graphicFrameChg chg="add">
          <ac:chgData name="Patrick Lyden" userId="701bad10-5bfc-4370-91ac-51246bcc0f29" providerId="ADAL" clId="{61F3403E-806A-4928-99C3-3A5E5EA7C2FB}" dt="2020-10-24T12:49:26.828" v="11"/>
          <ac:graphicFrameMkLst>
            <pc:docMk/>
            <pc:sldMk cId="2001209208" sldId="258"/>
            <ac:graphicFrameMk id="4" creationId="{516D1FA9-32C2-4238-AE93-0653F25DBA02}"/>
          </ac:graphicFrameMkLst>
        </pc:graphicFrameChg>
        <pc:picChg chg="del">
          <ac:chgData name="Patrick Lyden" userId="701bad10-5bfc-4370-91ac-51246bcc0f29" providerId="ADAL" clId="{61F3403E-806A-4928-99C3-3A5E5EA7C2FB}" dt="2020-10-24T12:49:12.104" v="9" actId="478"/>
          <ac:picMkLst>
            <pc:docMk/>
            <pc:sldMk cId="2001209208" sldId="258"/>
            <ac:picMk id="3" creationId="{961475F3-C623-4AB5-8F93-50AA0DA3E6B3}"/>
          </ac:picMkLst>
        </pc:picChg>
      </pc:sldChg>
      <pc:sldChg chg="del">
        <pc:chgData name="Patrick Lyden" userId="701bad10-5bfc-4370-91ac-51246bcc0f29" providerId="ADAL" clId="{61F3403E-806A-4928-99C3-3A5E5EA7C2FB}" dt="2020-10-24T12:52:38.928" v="21" actId="2696"/>
        <pc:sldMkLst>
          <pc:docMk/>
          <pc:sldMk cId="1795084041" sldId="259"/>
        </pc:sldMkLst>
      </pc:sldChg>
      <pc:sldChg chg="addSp delSp mod">
        <pc:chgData name="Patrick Lyden" userId="701bad10-5bfc-4370-91ac-51246bcc0f29" providerId="ADAL" clId="{61F3403E-806A-4928-99C3-3A5E5EA7C2FB}" dt="2020-10-24T12:51:55.931" v="19"/>
        <pc:sldMkLst>
          <pc:docMk/>
          <pc:sldMk cId="1906666554" sldId="260"/>
        </pc:sldMkLst>
        <pc:graphicFrameChg chg="add del">
          <ac:chgData name="Patrick Lyden" userId="701bad10-5bfc-4370-91ac-51246bcc0f29" providerId="ADAL" clId="{61F3403E-806A-4928-99C3-3A5E5EA7C2FB}" dt="2020-10-24T12:51:53.411" v="17" actId="478"/>
          <ac:graphicFrameMkLst>
            <pc:docMk/>
            <pc:sldMk cId="1906666554" sldId="260"/>
            <ac:graphicFrameMk id="3" creationId="{F9FBEEDE-DA89-4207-91D0-B845A03B1952}"/>
          </ac:graphicFrameMkLst>
        </pc:graphicFrameChg>
        <pc:graphicFrameChg chg="add">
          <ac:chgData name="Patrick Lyden" userId="701bad10-5bfc-4370-91ac-51246bcc0f29" providerId="ADAL" clId="{61F3403E-806A-4928-99C3-3A5E5EA7C2FB}" dt="2020-10-24T12:51:55.931" v="19"/>
          <ac:graphicFrameMkLst>
            <pc:docMk/>
            <pc:sldMk cId="1906666554" sldId="260"/>
            <ac:graphicFrameMk id="4" creationId="{49BCEAD3-5AFD-47BE-B5C8-DBE6E015949A}"/>
          </ac:graphicFrameMkLst>
        </pc:graphicFrameChg>
        <pc:picChg chg="del">
          <ac:chgData name="Patrick Lyden" userId="701bad10-5bfc-4370-91ac-51246bcc0f29" providerId="ADAL" clId="{61F3403E-806A-4928-99C3-3A5E5EA7C2FB}" dt="2020-10-24T12:51:23.599" v="14" actId="478"/>
          <ac:picMkLst>
            <pc:docMk/>
            <pc:sldMk cId="1906666554" sldId="260"/>
            <ac:picMk id="2" creationId="{E2199913-C6B9-418E-A52D-A0160E2FF973}"/>
          </ac:picMkLst>
        </pc:picChg>
      </pc:sldChg>
      <pc:sldChg chg="addSp add mod">
        <pc:chgData name="Patrick Lyden" userId="701bad10-5bfc-4370-91ac-51246bcc0f29" providerId="ADAL" clId="{61F3403E-806A-4928-99C3-3A5E5EA7C2FB}" dt="2020-10-24T12:53:14.130" v="24"/>
        <pc:sldMkLst>
          <pc:docMk/>
          <pc:sldMk cId="1535422498" sldId="261"/>
        </pc:sldMkLst>
        <pc:graphicFrameChg chg="add">
          <ac:chgData name="Patrick Lyden" userId="701bad10-5bfc-4370-91ac-51246bcc0f29" providerId="ADAL" clId="{61F3403E-806A-4928-99C3-3A5E5EA7C2FB}" dt="2020-10-24T12:53:14.130" v="24"/>
          <ac:graphicFrameMkLst>
            <pc:docMk/>
            <pc:sldMk cId="1535422498" sldId="261"/>
            <ac:graphicFrameMk id="2" creationId="{F9FBEEDE-DA89-4207-91D0-B845A03B1952}"/>
          </ac:graphicFrameMkLst>
        </pc:graphicFrameChg>
      </pc:sldChg>
      <pc:sldChg chg="del">
        <pc:chgData name="Patrick Lyden" userId="701bad10-5bfc-4370-91ac-51246bcc0f29" providerId="ADAL" clId="{61F3403E-806A-4928-99C3-3A5E5EA7C2FB}" dt="2020-10-24T12:52:13.172" v="20" actId="2696"/>
        <pc:sldMkLst>
          <pc:docMk/>
          <pc:sldMk cId="2818412840" sldId="261"/>
        </pc:sldMkLst>
      </pc:sldChg>
    </pc:docChg>
  </pc:docChgLst>
  <pc:docChgLst>
    <pc:chgData name="Patrick Lyden" userId="701bad10-5bfc-4370-91ac-51246bcc0f29" providerId="ADAL" clId="{CAA08D56-CF9E-47FB-8FE0-7E5C7231EF63}"/>
    <pc:docChg chg="custSel modSld">
      <pc:chgData name="Patrick Lyden" userId="701bad10-5bfc-4370-91ac-51246bcc0f29" providerId="ADAL" clId="{CAA08D56-CF9E-47FB-8FE0-7E5C7231EF63}" dt="2020-10-26T15:11:05.237" v="11"/>
      <pc:docMkLst>
        <pc:docMk/>
      </pc:docMkLst>
      <pc:sldChg chg="addSp delSp modSp mod">
        <pc:chgData name="Patrick Lyden" userId="701bad10-5bfc-4370-91ac-51246bcc0f29" providerId="ADAL" clId="{CAA08D56-CF9E-47FB-8FE0-7E5C7231EF63}" dt="2020-10-26T15:10:52.877" v="9"/>
        <pc:sldMkLst>
          <pc:docMk/>
          <pc:sldMk cId="1906666554" sldId="260"/>
        </pc:sldMkLst>
        <pc:graphicFrameChg chg="add mod">
          <ac:chgData name="Patrick Lyden" userId="701bad10-5bfc-4370-91ac-51246bcc0f29" providerId="ADAL" clId="{CAA08D56-CF9E-47FB-8FE0-7E5C7231EF63}" dt="2020-10-26T15:10:52.877" v="9"/>
          <ac:graphicFrameMkLst>
            <pc:docMk/>
            <pc:sldMk cId="1906666554" sldId="260"/>
            <ac:graphicFrameMk id="3" creationId="{49BCEAD3-5AFD-47BE-B5C8-DBE6E015949A}"/>
          </ac:graphicFrameMkLst>
        </pc:graphicFrameChg>
        <pc:graphicFrameChg chg="del">
          <ac:chgData name="Patrick Lyden" userId="701bad10-5bfc-4370-91ac-51246bcc0f29" providerId="ADAL" clId="{CAA08D56-CF9E-47FB-8FE0-7E5C7231EF63}" dt="2020-10-26T15:10:09.261" v="2" actId="478"/>
          <ac:graphicFrameMkLst>
            <pc:docMk/>
            <pc:sldMk cId="1906666554" sldId="260"/>
            <ac:graphicFrameMk id="4" creationId="{49BCEAD3-5AFD-47BE-B5C8-DBE6E015949A}"/>
          </ac:graphicFrameMkLst>
        </pc:graphicFrameChg>
      </pc:sldChg>
      <pc:sldChg chg="addSp delSp modSp mod">
        <pc:chgData name="Patrick Lyden" userId="701bad10-5bfc-4370-91ac-51246bcc0f29" providerId="ADAL" clId="{CAA08D56-CF9E-47FB-8FE0-7E5C7231EF63}" dt="2020-10-26T15:11:05.237" v="11"/>
        <pc:sldMkLst>
          <pc:docMk/>
          <pc:sldMk cId="1535422498" sldId="261"/>
        </pc:sldMkLst>
        <pc:graphicFrameChg chg="del">
          <ac:chgData name="Patrick Lyden" userId="701bad10-5bfc-4370-91ac-51246bcc0f29" providerId="ADAL" clId="{CAA08D56-CF9E-47FB-8FE0-7E5C7231EF63}" dt="2020-10-26T15:09:47.544" v="0" actId="478"/>
          <ac:graphicFrameMkLst>
            <pc:docMk/>
            <pc:sldMk cId="1535422498" sldId="261"/>
            <ac:graphicFrameMk id="2" creationId="{F9FBEEDE-DA89-4207-91D0-B845A03B1952}"/>
          </ac:graphicFrameMkLst>
        </pc:graphicFrameChg>
        <pc:graphicFrameChg chg="add mod">
          <ac:chgData name="Patrick Lyden" userId="701bad10-5bfc-4370-91ac-51246bcc0f29" providerId="ADAL" clId="{CAA08D56-CF9E-47FB-8FE0-7E5C7231EF63}" dt="2020-10-26T15:11:05.237" v="11"/>
          <ac:graphicFrameMkLst>
            <pc:docMk/>
            <pc:sldMk cId="1535422498" sldId="261"/>
            <ac:graphicFrameMk id="4" creationId="{F9FBEEDE-DA89-4207-91D0-B845A03B1952}"/>
          </ac:graphicFrameMkLst>
        </pc:graphicFrameChg>
        <pc:picChg chg="add del">
          <ac:chgData name="Patrick Lyden" userId="701bad10-5bfc-4370-91ac-51246bcc0f29" providerId="ADAL" clId="{CAA08D56-CF9E-47FB-8FE0-7E5C7231EF63}" dt="2020-10-26T15:10:13.165" v="3" actId="478"/>
          <ac:picMkLst>
            <pc:docMk/>
            <pc:sldMk cId="1535422498" sldId="261"/>
            <ac:picMk id="3" creationId="{3F3150CE-46E6-4A3A-B696-C4152634A78B}"/>
          </ac:picMkLst>
        </pc:picChg>
      </pc:sldChg>
    </pc:docChg>
  </pc:docChgLst>
  <pc:docChgLst>
    <pc:chgData name="Patrick Lyden" userId="701bad10-5bfc-4370-91ac-51246bcc0f29" providerId="ADAL" clId="{5B41861E-15A7-4DEF-85F9-5FCA1FAE802E}"/>
    <pc:docChg chg="addSld modSld modMainMaster">
      <pc:chgData name="Patrick Lyden" userId="701bad10-5bfc-4370-91ac-51246bcc0f29" providerId="ADAL" clId="{5B41861E-15A7-4DEF-85F9-5FCA1FAE802E}" dt="2020-10-10T14:54:20.145" v="117" actId="27918"/>
      <pc:docMkLst>
        <pc:docMk/>
      </pc:docMkLst>
      <pc:sldChg chg="modSp">
        <pc:chgData name="Patrick Lyden" userId="701bad10-5bfc-4370-91ac-51246bcc0f29" providerId="ADAL" clId="{5B41861E-15A7-4DEF-85F9-5FCA1FAE802E}" dt="2020-10-10T14:41:02.537" v="81" actId="20577"/>
        <pc:sldMkLst>
          <pc:docMk/>
          <pc:sldMk cId="491766988" sldId="256"/>
        </pc:sldMkLst>
        <pc:spChg chg="mod">
          <ac:chgData name="Patrick Lyden" userId="701bad10-5bfc-4370-91ac-51246bcc0f29" providerId="ADAL" clId="{5B41861E-15A7-4DEF-85F9-5FCA1FAE802E}" dt="2020-10-10T14:40:42.023" v="32" actId="20577"/>
          <ac:spMkLst>
            <pc:docMk/>
            <pc:sldMk cId="491766988" sldId="256"/>
            <ac:spMk id="2" creationId="{F2392CC8-9F1A-4A0B-BFC4-A09A68968D8B}"/>
          </ac:spMkLst>
        </pc:spChg>
        <pc:spChg chg="mod">
          <ac:chgData name="Patrick Lyden" userId="701bad10-5bfc-4370-91ac-51246bcc0f29" providerId="ADAL" clId="{5B41861E-15A7-4DEF-85F9-5FCA1FAE802E}" dt="2020-10-10T14:41:02.537" v="81" actId="20577"/>
          <ac:spMkLst>
            <pc:docMk/>
            <pc:sldMk cId="491766988" sldId="256"/>
            <ac:spMk id="3" creationId="{09C909AE-1A20-4B8C-AA94-A04A4826CB21}"/>
          </ac:spMkLst>
        </pc:spChg>
      </pc:sldChg>
      <pc:sldChg chg="addSp modSp add mod">
        <pc:chgData name="Patrick Lyden" userId="701bad10-5bfc-4370-91ac-51246bcc0f29" providerId="ADAL" clId="{5B41861E-15A7-4DEF-85F9-5FCA1FAE802E}" dt="2020-10-10T14:47:07.620" v="89"/>
        <pc:sldMkLst>
          <pc:docMk/>
          <pc:sldMk cId="1446793764" sldId="257"/>
        </pc:sldMkLst>
        <pc:graphicFrameChg chg="add mod">
          <ac:chgData name="Patrick Lyden" userId="701bad10-5bfc-4370-91ac-51246bcc0f29" providerId="ADAL" clId="{5B41861E-15A7-4DEF-85F9-5FCA1FAE802E}" dt="2020-10-10T14:42:03.780" v="86" actId="14100"/>
          <ac:graphicFrameMkLst>
            <pc:docMk/>
            <pc:sldMk cId="1446793764" sldId="257"/>
            <ac:graphicFrameMk id="2" creationId="{6A4BA2C9-E616-41EB-99D1-47F76CCA51FF}"/>
          </ac:graphicFrameMkLst>
        </pc:graphicFrameChg>
        <pc:graphicFrameChg chg="add">
          <ac:chgData name="Patrick Lyden" userId="701bad10-5bfc-4370-91ac-51246bcc0f29" providerId="ADAL" clId="{5B41861E-15A7-4DEF-85F9-5FCA1FAE802E}" dt="2020-10-10T14:47:07.620" v="89"/>
          <ac:graphicFrameMkLst>
            <pc:docMk/>
            <pc:sldMk cId="1446793764" sldId="257"/>
            <ac:graphicFrameMk id="3" creationId="{6A4BA2C9-E616-41EB-99D1-47F76CCA51FF}"/>
          </ac:graphicFrameMkLst>
        </pc:graphicFrameChg>
      </pc:sldChg>
      <pc:sldChg chg="addSp modSp add mod">
        <pc:chgData name="Patrick Lyden" userId="701bad10-5bfc-4370-91ac-51246bcc0f29" providerId="ADAL" clId="{5B41861E-15A7-4DEF-85F9-5FCA1FAE802E}" dt="2020-10-10T14:51:59.926" v="104"/>
        <pc:sldMkLst>
          <pc:docMk/>
          <pc:sldMk cId="2001209208" sldId="258"/>
        </pc:sldMkLst>
        <pc:graphicFrameChg chg="add mod">
          <ac:chgData name="Patrick Lyden" userId="701bad10-5bfc-4370-91ac-51246bcc0f29" providerId="ADAL" clId="{5B41861E-15A7-4DEF-85F9-5FCA1FAE802E}" dt="2020-10-10T14:51:59.926" v="104"/>
          <ac:graphicFrameMkLst>
            <pc:docMk/>
            <pc:sldMk cId="2001209208" sldId="258"/>
            <ac:graphicFrameMk id="2" creationId="{45866396-553C-4369-8E5F-068E8B217062}"/>
          </ac:graphicFrameMkLst>
        </pc:graphicFrameChg>
      </pc:sldChg>
      <pc:sldChg chg="addSp modSp add mod">
        <pc:chgData name="Patrick Lyden" userId="701bad10-5bfc-4370-91ac-51246bcc0f29" providerId="ADAL" clId="{5B41861E-15A7-4DEF-85F9-5FCA1FAE802E}" dt="2020-10-10T14:52:08.209" v="105" actId="14100"/>
        <pc:sldMkLst>
          <pc:docMk/>
          <pc:sldMk cId="1795084041" sldId="259"/>
        </pc:sldMkLst>
        <pc:graphicFrameChg chg="add mod">
          <ac:chgData name="Patrick Lyden" userId="701bad10-5bfc-4370-91ac-51246bcc0f29" providerId="ADAL" clId="{5B41861E-15A7-4DEF-85F9-5FCA1FAE802E}" dt="2020-10-10T14:52:08.209" v="105" actId="14100"/>
          <ac:graphicFrameMkLst>
            <pc:docMk/>
            <pc:sldMk cId="1795084041" sldId="259"/>
            <ac:graphicFrameMk id="2" creationId="{516D1FA9-32C2-4238-AE93-0653F25DBA02}"/>
          </ac:graphicFrameMkLst>
        </pc:graphicFrameChg>
      </pc:sldChg>
      <pc:sldChg chg="addSp add mod">
        <pc:chgData name="Patrick Lyden" userId="701bad10-5bfc-4370-91ac-51246bcc0f29" providerId="ADAL" clId="{5B41861E-15A7-4DEF-85F9-5FCA1FAE802E}" dt="2020-10-10T14:53:39.944" v="106" actId="27918"/>
        <pc:sldMkLst>
          <pc:docMk/>
          <pc:sldMk cId="1906666554" sldId="260"/>
        </pc:sldMkLst>
        <pc:graphicFrameChg chg="add">
          <ac:chgData name="Patrick Lyden" userId="701bad10-5bfc-4370-91ac-51246bcc0f29" providerId="ADAL" clId="{5B41861E-15A7-4DEF-85F9-5FCA1FAE802E}" dt="2020-10-10T14:49:58.189" v="98"/>
          <ac:graphicFrameMkLst>
            <pc:docMk/>
            <pc:sldMk cId="1906666554" sldId="260"/>
            <ac:graphicFrameMk id="2" creationId="{F9FBEEDE-DA89-4207-91D0-B845A03B1952}"/>
          </ac:graphicFrameMkLst>
        </pc:graphicFrameChg>
        <pc:graphicFrameChg chg="add">
          <ac:chgData name="Patrick Lyden" userId="701bad10-5bfc-4370-91ac-51246bcc0f29" providerId="ADAL" clId="{5B41861E-15A7-4DEF-85F9-5FCA1FAE802E}" dt="2020-10-10T14:50:51.741" v="100"/>
          <ac:graphicFrameMkLst>
            <pc:docMk/>
            <pc:sldMk cId="1906666554" sldId="260"/>
            <ac:graphicFrameMk id="3" creationId="{F9FBEEDE-DA89-4207-91D0-B845A03B1952}"/>
          </ac:graphicFrameMkLst>
        </pc:graphicFrameChg>
      </pc:sldChg>
      <pc:sldChg chg="addSp add mod">
        <pc:chgData name="Patrick Lyden" userId="701bad10-5bfc-4370-91ac-51246bcc0f29" providerId="ADAL" clId="{5B41861E-15A7-4DEF-85F9-5FCA1FAE802E}" dt="2020-10-10T14:54:20.145" v="117" actId="27918"/>
        <pc:sldMkLst>
          <pc:docMk/>
          <pc:sldMk cId="2818412840" sldId="261"/>
        </pc:sldMkLst>
        <pc:graphicFrameChg chg="add">
          <ac:chgData name="Patrick Lyden" userId="701bad10-5bfc-4370-91ac-51246bcc0f29" providerId="ADAL" clId="{5B41861E-15A7-4DEF-85F9-5FCA1FAE802E}" dt="2020-10-10T14:51:35.963" v="103"/>
          <ac:graphicFrameMkLst>
            <pc:docMk/>
            <pc:sldMk cId="2818412840" sldId="261"/>
            <ac:graphicFrameMk id="2" creationId="{49BCEAD3-5AFD-47BE-B5C8-DBE6E015949A}"/>
          </ac:graphicFrameMkLst>
        </pc:graphicFrameChg>
      </pc:sldChg>
      <pc:sldMasterChg chg="modSp modSldLayout">
        <pc:chgData name="Patrick Lyden" userId="701bad10-5bfc-4370-91ac-51246bcc0f29" providerId="ADAL" clId="{5B41861E-15A7-4DEF-85F9-5FCA1FAE802E}" dt="2020-10-10T14:40:28.749" v="0"/>
        <pc:sldMasterMkLst>
          <pc:docMk/>
          <pc:sldMasterMk cId="476165194" sldId="2147483648"/>
        </pc:sldMasterMkLst>
        <pc:spChg chg="mod">
          <ac:chgData name="Patrick Lyden" userId="701bad10-5bfc-4370-91ac-51246bcc0f29" providerId="ADAL" clId="{5B41861E-15A7-4DEF-85F9-5FCA1FAE802E}" dt="2020-10-10T14:40:28.749" v="0"/>
          <ac:spMkLst>
            <pc:docMk/>
            <pc:sldMasterMk cId="476165194" sldId="2147483648"/>
            <ac:spMk id="2" creationId="{0A9993D7-8F7F-442D-853C-90DFA3C6F410}"/>
          </ac:spMkLst>
        </pc:spChg>
        <pc:spChg chg="mod">
          <ac:chgData name="Patrick Lyden" userId="701bad10-5bfc-4370-91ac-51246bcc0f29" providerId="ADAL" clId="{5B41861E-15A7-4DEF-85F9-5FCA1FAE802E}" dt="2020-10-10T14:40:28.749" v="0"/>
          <ac:spMkLst>
            <pc:docMk/>
            <pc:sldMasterMk cId="476165194" sldId="2147483648"/>
            <ac:spMk id="3" creationId="{8A2EBABE-280D-4686-BACE-C6CEDACF9A23}"/>
          </ac:spMkLst>
        </pc:spChg>
        <pc:spChg chg="mod">
          <ac:chgData name="Patrick Lyden" userId="701bad10-5bfc-4370-91ac-51246bcc0f29" providerId="ADAL" clId="{5B41861E-15A7-4DEF-85F9-5FCA1FAE802E}" dt="2020-10-10T14:40:28.749" v="0"/>
          <ac:spMkLst>
            <pc:docMk/>
            <pc:sldMasterMk cId="476165194" sldId="2147483648"/>
            <ac:spMk id="4" creationId="{E242948D-3676-47BD-BF2B-AC733C0AEAD5}"/>
          </ac:spMkLst>
        </pc:spChg>
        <pc:spChg chg="mod">
          <ac:chgData name="Patrick Lyden" userId="701bad10-5bfc-4370-91ac-51246bcc0f29" providerId="ADAL" clId="{5B41861E-15A7-4DEF-85F9-5FCA1FAE802E}" dt="2020-10-10T14:40:28.749" v="0"/>
          <ac:spMkLst>
            <pc:docMk/>
            <pc:sldMasterMk cId="476165194" sldId="2147483648"/>
            <ac:spMk id="5" creationId="{AD55B8F5-0FC1-4E4E-8E8D-2EC05A5BBD32}"/>
          </ac:spMkLst>
        </pc:spChg>
        <pc:spChg chg="mod">
          <ac:chgData name="Patrick Lyden" userId="701bad10-5bfc-4370-91ac-51246bcc0f29" providerId="ADAL" clId="{5B41861E-15A7-4DEF-85F9-5FCA1FAE802E}" dt="2020-10-10T14:40:28.749" v="0"/>
          <ac:spMkLst>
            <pc:docMk/>
            <pc:sldMasterMk cId="476165194" sldId="2147483648"/>
            <ac:spMk id="6" creationId="{C565DDE8-814C-4CFD-A26A-3AC3748EA5DE}"/>
          </ac:spMkLst>
        </pc:spChg>
        <pc:sldLayoutChg chg="modSp">
          <pc:chgData name="Patrick Lyden" userId="701bad10-5bfc-4370-91ac-51246bcc0f29" providerId="ADAL" clId="{5B41861E-15A7-4DEF-85F9-5FCA1FAE802E}" dt="2020-10-10T14:40:28.749" v="0"/>
          <pc:sldLayoutMkLst>
            <pc:docMk/>
            <pc:sldMasterMk cId="476165194" sldId="2147483648"/>
            <pc:sldLayoutMk cId="2767105725" sldId="2147483649"/>
          </pc:sldLayoutMkLst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767105725" sldId="2147483649"/>
              <ac:spMk id="2" creationId="{F0EA85C7-7A53-4D16-ADD3-85F7C9C10AB3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767105725" sldId="2147483649"/>
              <ac:spMk id="3" creationId="{FEE95908-8B1C-44FC-9629-B8D90295926E}"/>
            </ac:spMkLst>
          </pc:spChg>
        </pc:sldLayoutChg>
        <pc:sldLayoutChg chg="modSp">
          <pc:chgData name="Patrick Lyden" userId="701bad10-5bfc-4370-91ac-51246bcc0f29" providerId="ADAL" clId="{5B41861E-15A7-4DEF-85F9-5FCA1FAE802E}" dt="2020-10-10T14:40:28.749" v="0"/>
          <pc:sldLayoutMkLst>
            <pc:docMk/>
            <pc:sldMasterMk cId="476165194" sldId="2147483648"/>
            <pc:sldLayoutMk cId="2944739820" sldId="2147483651"/>
          </pc:sldLayoutMkLst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944739820" sldId="2147483651"/>
              <ac:spMk id="2" creationId="{EF8E39D4-278D-40D1-BDA0-019D7FA1FFBC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944739820" sldId="2147483651"/>
              <ac:spMk id="3" creationId="{C5583CE5-F4A8-4813-9E00-188F8C811877}"/>
            </ac:spMkLst>
          </pc:spChg>
        </pc:sldLayoutChg>
        <pc:sldLayoutChg chg="modSp">
          <pc:chgData name="Patrick Lyden" userId="701bad10-5bfc-4370-91ac-51246bcc0f29" providerId="ADAL" clId="{5B41861E-15A7-4DEF-85F9-5FCA1FAE802E}" dt="2020-10-10T14:40:28.749" v="0"/>
          <pc:sldLayoutMkLst>
            <pc:docMk/>
            <pc:sldMasterMk cId="476165194" sldId="2147483648"/>
            <pc:sldLayoutMk cId="2518821410" sldId="2147483652"/>
          </pc:sldLayoutMkLst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518821410" sldId="2147483652"/>
              <ac:spMk id="3" creationId="{AA00995A-6A95-4979-BA15-1B0DF8EAE172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518821410" sldId="2147483652"/>
              <ac:spMk id="4" creationId="{6D7B2541-6A9D-42D2-9417-864BBCD36A65}"/>
            </ac:spMkLst>
          </pc:spChg>
        </pc:sldLayoutChg>
        <pc:sldLayoutChg chg="modSp">
          <pc:chgData name="Patrick Lyden" userId="701bad10-5bfc-4370-91ac-51246bcc0f29" providerId="ADAL" clId="{5B41861E-15A7-4DEF-85F9-5FCA1FAE802E}" dt="2020-10-10T14:40:28.749" v="0"/>
          <pc:sldLayoutMkLst>
            <pc:docMk/>
            <pc:sldMasterMk cId="476165194" sldId="2147483648"/>
            <pc:sldLayoutMk cId="1740204460" sldId="2147483653"/>
          </pc:sldLayoutMkLst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740204460" sldId="2147483653"/>
              <ac:spMk id="2" creationId="{91AFEC07-E9ED-4AE7-8DE0-83447940F84F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740204460" sldId="2147483653"/>
              <ac:spMk id="3" creationId="{EAB9954A-67F3-443F-B435-24A16B11A6BC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740204460" sldId="2147483653"/>
              <ac:spMk id="4" creationId="{EE761C5C-11C8-4B2E-94BA-BE55F92A931F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740204460" sldId="2147483653"/>
              <ac:spMk id="5" creationId="{694FE850-2C8D-472B-9950-B9C546B03CB6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740204460" sldId="2147483653"/>
              <ac:spMk id="6" creationId="{7E7B0DE9-E354-46DC-8580-505DD294F169}"/>
            </ac:spMkLst>
          </pc:spChg>
        </pc:sldLayoutChg>
        <pc:sldLayoutChg chg="modSp">
          <pc:chgData name="Patrick Lyden" userId="701bad10-5bfc-4370-91ac-51246bcc0f29" providerId="ADAL" clId="{5B41861E-15A7-4DEF-85F9-5FCA1FAE802E}" dt="2020-10-10T14:40:28.749" v="0"/>
          <pc:sldLayoutMkLst>
            <pc:docMk/>
            <pc:sldMasterMk cId="476165194" sldId="2147483648"/>
            <pc:sldLayoutMk cId="2582113740" sldId="2147483656"/>
          </pc:sldLayoutMkLst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582113740" sldId="2147483656"/>
              <ac:spMk id="2" creationId="{191AA9B3-08F7-4D80-9493-13E404ADAD62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582113740" sldId="2147483656"/>
              <ac:spMk id="3" creationId="{235F2E6E-786E-43FD-A019-2511837FCC7C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582113740" sldId="2147483656"/>
              <ac:spMk id="4" creationId="{C2BD9F10-517B-4A35-895F-FEA5790967CA}"/>
            </ac:spMkLst>
          </pc:spChg>
        </pc:sldLayoutChg>
        <pc:sldLayoutChg chg="modSp">
          <pc:chgData name="Patrick Lyden" userId="701bad10-5bfc-4370-91ac-51246bcc0f29" providerId="ADAL" clId="{5B41861E-15A7-4DEF-85F9-5FCA1FAE802E}" dt="2020-10-10T14:40:28.749" v="0"/>
          <pc:sldLayoutMkLst>
            <pc:docMk/>
            <pc:sldMasterMk cId="476165194" sldId="2147483648"/>
            <pc:sldLayoutMk cId="1108141964" sldId="2147483657"/>
          </pc:sldLayoutMkLst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108141964" sldId="2147483657"/>
              <ac:spMk id="2" creationId="{17D9FEE5-366E-454B-9FCA-E2722E13031C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108141964" sldId="2147483657"/>
              <ac:spMk id="3" creationId="{0DC7FB60-FAAF-4E92-AF60-4FDE14938B7A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1108141964" sldId="2147483657"/>
              <ac:spMk id="4" creationId="{30AEBF2C-7E11-41DF-81F5-CB9DAED8B966}"/>
            </ac:spMkLst>
          </pc:spChg>
        </pc:sldLayoutChg>
        <pc:sldLayoutChg chg="modSp">
          <pc:chgData name="Patrick Lyden" userId="701bad10-5bfc-4370-91ac-51246bcc0f29" providerId="ADAL" clId="{5B41861E-15A7-4DEF-85F9-5FCA1FAE802E}" dt="2020-10-10T14:40:28.749" v="0"/>
          <pc:sldLayoutMkLst>
            <pc:docMk/>
            <pc:sldMasterMk cId="476165194" sldId="2147483648"/>
            <pc:sldLayoutMk cId="208372863" sldId="2147483659"/>
          </pc:sldLayoutMkLst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08372863" sldId="2147483659"/>
              <ac:spMk id="2" creationId="{7321C732-C260-490A-ACBE-037DB1987030}"/>
            </ac:spMkLst>
          </pc:spChg>
          <pc:spChg chg="mod">
            <ac:chgData name="Patrick Lyden" userId="701bad10-5bfc-4370-91ac-51246bcc0f29" providerId="ADAL" clId="{5B41861E-15A7-4DEF-85F9-5FCA1FAE802E}" dt="2020-10-10T14:40:28.749" v="0"/>
            <ac:spMkLst>
              <pc:docMk/>
              <pc:sldMasterMk cId="476165194" sldId="2147483648"/>
              <pc:sldLayoutMk cId="208372863" sldId="2147483659"/>
              <ac:spMk id="3" creationId="{FFF93113-07FC-46BA-86EE-3C5F4825E009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Enrollment Plan N=3200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</c:rich>
      </c:tx>
      <c:layout>
        <c:manualLayout>
          <c:xMode val="edge"/>
          <c:yMode val="edge"/>
          <c:x val="0.39554968397490753"/>
          <c:y val="3.174603174603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15265226530435E-2"/>
          <c:y val="0.18089058312155426"/>
          <c:w val="0.92829717932649547"/>
          <c:h val="0.70730061520087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Sheet1!$B$5:$CC$5</c:f>
              <c:numCache>
                <c:formatCode>General</c:formatCode>
                <c:ptCount val="80"/>
                <c:pt idx="0">
                  <c:v>48</c:v>
                </c:pt>
                <c:pt idx="1">
                  <c:v>96</c:v>
                </c:pt>
                <c:pt idx="2">
                  <c:v>144</c:v>
                </c:pt>
                <c:pt idx="3">
                  <c:v>192</c:v>
                </c:pt>
                <c:pt idx="4">
                  <c:v>240</c:v>
                </c:pt>
                <c:pt idx="5">
                  <c:v>288</c:v>
                </c:pt>
                <c:pt idx="6">
                  <c:v>336</c:v>
                </c:pt>
                <c:pt idx="7">
                  <c:v>384</c:v>
                </c:pt>
                <c:pt idx="8">
                  <c:v>432</c:v>
                </c:pt>
                <c:pt idx="9">
                  <c:v>480</c:v>
                </c:pt>
                <c:pt idx="10">
                  <c:v>528</c:v>
                </c:pt>
                <c:pt idx="11">
                  <c:v>576</c:v>
                </c:pt>
                <c:pt idx="12">
                  <c:v>624</c:v>
                </c:pt>
                <c:pt idx="13">
                  <c:v>672</c:v>
                </c:pt>
                <c:pt idx="14">
                  <c:v>720</c:v>
                </c:pt>
                <c:pt idx="15">
                  <c:v>768</c:v>
                </c:pt>
                <c:pt idx="16">
                  <c:v>816</c:v>
                </c:pt>
                <c:pt idx="17">
                  <c:v>864</c:v>
                </c:pt>
                <c:pt idx="18">
                  <c:v>912</c:v>
                </c:pt>
                <c:pt idx="19">
                  <c:v>960</c:v>
                </c:pt>
                <c:pt idx="20">
                  <c:v>1008</c:v>
                </c:pt>
                <c:pt idx="21">
                  <c:v>1056</c:v>
                </c:pt>
                <c:pt idx="22">
                  <c:v>1104</c:v>
                </c:pt>
                <c:pt idx="23">
                  <c:v>1152</c:v>
                </c:pt>
                <c:pt idx="24">
                  <c:v>1200</c:v>
                </c:pt>
                <c:pt idx="25">
                  <c:v>1248</c:v>
                </c:pt>
                <c:pt idx="26">
                  <c:v>1296</c:v>
                </c:pt>
                <c:pt idx="27">
                  <c:v>1344</c:v>
                </c:pt>
                <c:pt idx="28">
                  <c:v>1392</c:v>
                </c:pt>
                <c:pt idx="29">
                  <c:v>1440</c:v>
                </c:pt>
                <c:pt idx="30">
                  <c:v>1488</c:v>
                </c:pt>
                <c:pt idx="31">
                  <c:v>1536</c:v>
                </c:pt>
                <c:pt idx="32">
                  <c:v>1584</c:v>
                </c:pt>
                <c:pt idx="33">
                  <c:v>1632</c:v>
                </c:pt>
                <c:pt idx="34">
                  <c:v>1680</c:v>
                </c:pt>
                <c:pt idx="35">
                  <c:v>1728</c:v>
                </c:pt>
                <c:pt idx="36">
                  <c:v>1776</c:v>
                </c:pt>
                <c:pt idx="37">
                  <c:v>1824</c:v>
                </c:pt>
                <c:pt idx="38">
                  <c:v>1872</c:v>
                </c:pt>
                <c:pt idx="39">
                  <c:v>1920</c:v>
                </c:pt>
                <c:pt idx="40">
                  <c:v>1968</c:v>
                </c:pt>
                <c:pt idx="41">
                  <c:v>2016</c:v>
                </c:pt>
                <c:pt idx="42">
                  <c:v>2064</c:v>
                </c:pt>
                <c:pt idx="43">
                  <c:v>2112</c:v>
                </c:pt>
                <c:pt idx="44">
                  <c:v>2160</c:v>
                </c:pt>
                <c:pt idx="45">
                  <c:v>2208</c:v>
                </c:pt>
                <c:pt idx="46">
                  <c:v>2256</c:v>
                </c:pt>
                <c:pt idx="47">
                  <c:v>2304</c:v>
                </c:pt>
                <c:pt idx="48">
                  <c:v>2352</c:v>
                </c:pt>
                <c:pt idx="49">
                  <c:v>2400</c:v>
                </c:pt>
                <c:pt idx="50">
                  <c:v>2448</c:v>
                </c:pt>
                <c:pt idx="51">
                  <c:v>2496</c:v>
                </c:pt>
                <c:pt idx="52">
                  <c:v>2544</c:v>
                </c:pt>
                <c:pt idx="53">
                  <c:v>2592</c:v>
                </c:pt>
                <c:pt idx="54">
                  <c:v>2640</c:v>
                </c:pt>
                <c:pt idx="55">
                  <c:v>2688</c:v>
                </c:pt>
                <c:pt idx="56">
                  <c:v>2736</c:v>
                </c:pt>
                <c:pt idx="57">
                  <c:v>2784</c:v>
                </c:pt>
                <c:pt idx="58">
                  <c:v>2832</c:v>
                </c:pt>
                <c:pt idx="59">
                  <c:v>2880</c:v>
                </c:pt>
                <c:pt idx="60">
                  <c:v>2928</c:v>
                </c:pt>
                <c:pt idx="61">
                  <c:v>2976</c:v>
                </c:pt>
                <c:pt idx="62">
                  <c:v>3024</c:v>
                </c:pt>
                <c:pt idx="63">
                  <c:v>3072</c:v>
                </c:pt>
                <c:pt idx="64">
                  <c:v>3120</c:v>
                </c:pt>
                <c:pt idx="65">
                  <c:v>3168</c:v>
                </c:pt>
                <c:pt idx="66">
                  <c:v>3216</c:v>
                </c:pt>
                <c:pt idx="67">
                  <c:v>3264</c:v>
                </c:pt>
                <c:pt idx="68">
                  <c:v>3312</c:v>
                </c:pt>
                <c:pt idx="69">
                  <c:v>3360</c:v>
                </c:pt>
                <c:pt idx="70">
                  <c:v>3408</c:v>
                </c:pt>
                <c:pt idx="71">
                  <c:v>3456</c:v>
                </c:pt>
                <c:pt idx="72">
                  <c:v>3504</c:v>
                </c:pt>
                <c:pt idx="73">
                  <c:v>3552</c:v>
                </c:pt>
                <c:pt idx="74">
                  <c:v>3600</c:v>
                </c:pt>
                <c:pt idx="75">
                  <c:v>3648</c:v>
                </c:pt>
                <c:pt idx="76">
                  <c:v>3696</c:v>
                </c:pt>
                <c:pt idx="77">
                  <c:v>3744</c:v>
                </c:pt>
                <c:pt idx="78">
                  <c:v>3792</c:v>
                </c:pt>
                <c:pt idx="79">
                  <c:v>3840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7-4664-A2BD-E4593CEFA7DF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Sheet1!$B$7:$AN$7</c:f>
              <c:numCache>
                <c:formatCode>General</c:formatCode>
                <c:ptCount val="39"/>
                <c:pt idx="0">
                  <c:v>62</c:v>
                </c:pt>
                <c:pt idx="1">
                  <c:v>110</c:v>
                </c:pt>
                <c:pt idx="2">
                  <c:v>130</c:v>
                </c:pt>
                <c:pt idx="3">
                  <c:v>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57-4664-A2BD-E4593CEFA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692413306102436"/>
          <c:y val="0.24705647905122971"/>
          <c:w val="0.18145589422676225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Stage Enrollment Plan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  <a:p>
            <a:pPr>
              <a:defRPr/>
            </a:pPr>
            <a:r>
              <a:rPr lang="en-US"/>
              <a:t>25% Sample Size</a:t>
            </a:r>
          </a:p>
        </c:rich>
      </c:tx>
      <c:layout>
        <c:manualLayout>
          <c:xMode val="edge"/>
          <c:yMode val="edge"/>
          <c:x val="0.39644245721894367"/>
          <c:y val="7.0787491154049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Sheet1!$B$5:$S$5</c:f>
              <c:numCache>
                <c:formatCode>General</c:formatCode>
                <c:ptCount val="18"/>
                <c:pt idx="0">
                  <c:v>48</c:v>
                </c:pt>
                <c:pt idx="1">
                  <c:v>96</c:v>
                </c:pt>
                <c:pt idx="2">
                  <c:v>144</c:v>
                </c:pt>
                <c:pt idx="3">
                  <c:v>192</c:v>
                </c:pt>
                <c:pt idx="4">
                  <c:v>240</c:v>
                </c:pt>
                <c:pt idx="5">
                  <c:v>288</c:v>
                </c:pt>
                <c:pt idx="6">
                  <c:v>336</c:v>
                </c:pt>
                <c:pt idx="7">
                  <c:v>384</c:v>
                </c:pt>
                <c:pt idx="8">
                  <c:v>432</c:v>
                </c:pt>
                <c:pt idx="9">
                  <c:v>480</c:v>
                </c:pt>
                <c:pt idx="10">
                  <c:v>528</c:v>
                </c:pt>
                <c:pt idx="11">
                  <c:v>576</c:v>
                </c:pt>
                <c:pt idx="12">
                  <c:v>624</c:v>
                </c:pt>
                <c:pt idx="13">
                  <c:v>672</c:v>
                </c:pt>
                <c:pt idx="14">
                  <c:v>720</c:v>
                </c:pt>
                <c:pt idx="15">
                  <c:v>768</c:v>
                </c:pt>
                <c:pt idx="16">
                  <c:v>816</c:v>
                </c:pt>
                <c:pt idx="17">
                  <c:v>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63-4CA9-8CA2-83C7ACCB114B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Sheet1!$B$7:$S$7</c:f>
              <c:numCache>
                <c:formatCode>General</c:formatCode>
                <c:ptCount val="18"/>
                <c:pt idx="0">
                  <c:v>62</c:v>
                </c:pt>
                <c:pt idx="1">
                  <c:v>110</c:v>
                </c:pt>
                <c:pt idx="2">
                  <c:v>130</c:v>
                </c:pt>
                <c:pt idx="3">
                  <c:v>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63-4CA9-8CA2-83C7ACCB1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77559877040418"/>
          <c:y val="0.34053090585898987"/>
          <c:w val="0.31953906596748483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Enrollment Plan N=3200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</c:rich>
      </c:tx>
      <c:layout>
        <c:manualLayout>
          <c:xMode val="edge"/>
          <c:yMode val="edge"/>
          <c:x val="0.40145287224505871"/>
          <c:y val="1.0582010582010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15265226530435E-2"/>
          <c:y val="0.18089058312155426"/>
          <c:w val="0.92829717932649547"/>
          <c:h val="0.70730061520087761"/>
        </c:manualLayout>
      </c:layout>
      <c:lineChart>
        <c:grouping val="standard"/>
        <c:varyColors val="0"/>
        <c:ser>
          <c:idx val="0"/>
          <c:order val="0"/>
          <c:tx>
            <c:strRef>
              <c:f>Sheet2!$A$5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Sheet2!$B$5:$CC$5</c:f>
              <c:numCache>
                <c:formatCode>General</c:formatCode>
                <c:ptCount val="80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  <c:pt idx="6">
                  <c:v>56</c:v>
                </c:pt>
                <c:pt idx="7">
                  <c:v>64</c:v>
                </c:pt>
                <c:pt idx="8">
                  <c:v>72</c:v>
                </c:pt>
                <c:pt idx="9">
                  <c:v>80</c:v>
                </c:pt>
                <c:pt idx="10">
                  <c:v>88</c:v>
                </c:pt>
                <c:pt idx="11">
                  <c:v>96</c:v>
                </c:pt>
                <c:pt idx="12">
                  <c:v>104</c:v>
                </c:pt>
                <c:pt idx="13">
                  <c:v>112</c:v>
                </c:pt>
                <c:pt idx="14">
                  <c:v>120</c:v>
                </c:pt>
                <c:pt idx="15">
                  <c:v>128</c:v>
                </c:pt>
                <c:pt idx="16">
                  <c:v>136</c:v>
                </c:pt>
                <c:pt idx="17">
                  <c:v>144</c:v>
                </c:pt>
                <c:pt idx="18">
                  <c:v>152</c:v>
                </c:pt>
                <c:pt idx="19">
                  <c:v>160</c:v>
                </c:pt>
                <c:pt idx="20">
                  <c:v>168</c:v>
                </c:pt>
                <c:pt idx="21">
                  <c:v>176</c:v>
                </c:pt>
                <c:pt idx="22">
                  <c:v>184</c:v>
                </c:pt>
                <c:pt idx="23">
                  <c:v>192</c:v>
                </c:pt>
                <c:pt idx="24">
                  <c:v>200</c:v>
                </c:pt>
                <c:pt idx="25">
                  <c:v>208</c:v>
                </c:pt>
                <c:pt idx="26">
                  <c:v>216</c:v>
                </c:pt>
                <c:pt idx="27">
                  <c:v>224</c:v>
                </c:pt>
                <c:pt idx="28">
                  <c:v>232</c:v>
                </c:pt>
                <c:pt idx="29">
                  <c:v>240</c:v>
                </c:pt>
                <c:pt idx="30">
                  <c:v>248</c:v>
                </c:pt>
                <c:pt idx="31">
                  <c:v>256</c:v>
                </c:pt>
                <c:pt idx="32">
                  <c:v>264</c:v>
                </c:pt>
                <c:pt idx="33">
                  <c:v>272</c:v>
                </c:pt>
                <c:pt idx="34">
                  <c:v>280</c:v>
                </c:pt>
                <c:pt idx="35">
                  <c:v>288</c:v>
                </c:pt>
                <c:pt idx="36">
                  <c:v>296</c:v>
                </c:pt>
                <c:pt idx="37">
                  <c:v>304</c:v>
                </c:pt>
                <c:pt idx="38">
                  <c:v>312</c:v>
                </c:pt>
                <c:pt idx="39">
                  <c:v>320</c:v>
                </c:pt>
                <c:pt idx="40">
                  <c:v>328</c:v>
                </c:pt>
                <c:pt idx="41">
                  <c:v>336</c:v>
                </c:pt>
                <c:pt idx="42">
                  <c:v>344</c:v>
                </c:pt>
                <c:pt idx="43">
                  <c:v>352</c:v>
                </c:pt>
                <c:pt idx="44">
                  <c:v>360</c:v>
                </c:pt>
                <c:pt idx="45">
                  <c:v>368</c:v>
                </c:pt>
                <c:pt idx="46">
                  <c:v>376</c:v>
                </c:pt>
                <c:pt idx="47">
                  <c:v>384</c:v>
                </c:pt>
                <c:pt idx="48">
                  <c:v>392</c:v>
                </c:pt>
                <c:pt idx="49">
                  <c:v>400</c:v>
                </c:pt>
                <c:pt idx="50">
                  <c:v>408</c:v>
                </c:pt>
                <c:pt idx="51">
                  <c:v>416</c:v>
                </c:pt>
                <c:pt idx="52">
                  <c:v>424</c:v>
                </c:pt>
                <c:pt idx="53">
                  <c:v>432</c:v>
                </c:pt>
                <c:pt idx="54">
                  <c:v>440</c:v>
                </c:pt>
                <c:pt idx="55">
                  <c:v>448</c:v>
                </c:pt>
                <c:pt idx="56">
                  <c:v>456</c:v>
                </c:pt>
                <c:pt idx="57">
                  <c:v>464</c:v>
                </c:pt>
                <c:pt idx="58">
                  <c:v>472</c:v>
                </c:pt>
                <c:pt idx="59">
                  <c:v>480</c:v>
                </c:pt>
                <c:pt idx="60">
                  <c:v>488</c:v>
                </c:pt>
                <c:pt idx="61">
                  <c:v>496</c:v>
                </c:pt>
                <c:pt idx="62">
                  <c:v>504</c:v>
                </c:pt>
                <c:pt idx="63">
                  <c:v>512</c:v>
                </c:pt>
                <c:pt idx="64">
                  <c:v>520</c:v>
                </c:pt>
                <c:pt idx="65">
                  <c:v>528</c:v>
                </c:pt>
                <c:pt idx="66">
                  <c:v>536</c:v>
                </c:pt>
                <c:pt idx="67">
                  <c:v>544</c:v>
                </c:pt>
                <c:pt idx="68">
                  <c:v>552</c:v>
                </c:pt>
                <c:pt idx="69">
                  <c:v>560</c:v>
                </c:pt>
                <c:pt idx="70">
                  <c:v>568</c:v>
                </c:pt>
                <c:pt idx="71">
                  <c:v>576</c:v>
                </c:pt>
                <c:pt idx="72">
                  <c:v>584</c:v>
                </c:pt>
                <c:pt idx="73">
                  <c:v>592</c:v>
                </c:pt>
                <c:pt idx="74">
                  <c:v>600</c:v>
                </c:pt>
                <c:pt idx="75">
                  <c:v>608</c:v>
                </c:pt>
                <c:pt idx="76">
                  <c:v>616</c:v>
                </c:pt>
                <c:pt idx="77">
                  <c:v>624</c:v>
                </c:pt>
                <c:pt idx="78">
                  <c:v>632</c:v>
                </c:pt>
                <c:pt idx="79">
                  <c:v>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2C-4CCC-933E-09BADFA41881}"/>
            </c:ext>
          </c:extLst>
        </c:ser>
        <c:ser>
          <c:idx val="1"/>
          <c:order val="1"/>
          <c:tx>
            <c:strRef>
              <c:f>Sheet2!$A$7</c:f>
              <c:strCache>
                <c:ptCount val="1"/>
                <c:pt idx="0">
                  <c:v>Actual YL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Sheet2!$B$7:$CC$7</c:f>
              <c:numCache>
                <c:formatCode>General</c:formatCode>
                <c:ptCount val="80"/>
                <c:pt idx="0">
                  <c:v>14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2C-4CCC-933E-09BADFA41881}"/>
            </c:ext>
          </c:extLst>
        </c:ser>
        <c:ser>
          <c:idx val="2"/>
          <c:order val="2"/>
          <c:tx>
            <c:strRef>
              <c:f>Sheet2!$A$9</c:f>
              <c:strCache>
                <c:ptCount val="1"/>
                <c:pt idx="0">
                  <c:v>Actual MG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Sheet2!$B$9:$CC$9</c:f>
              <c:numCache>
                <c:formatCode>General</c:formatCode>
                <c:ptCount val="80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2C-4CCC-933E-09BADFA41881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Actual 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Sheet2!$A$15:$CC$15</c:f>
              <c:numCache>
                <c:formatCode>General</c:formatCode>
                <c:ptCount val="81"/>
                <c:pt idx="0">
                  <c:v>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2C-4CCC-933E-09BADFA41881}"/>
            </c:ext>
          </c:extLst>
        </c:ser>
        <c:ser>
          <c:idx val="4"/>
          <c:order val="4"/>
          <c:tx>
            <c:strRef>
              <c:f>Sheet2!$A$13</c:f>
              <c:strCache>
                <c:ptCount val="1"/>
                <c:pt idx="0">
                  <c:v>Actual 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Sheet2!$B$13:$CC$13</c:f>
              <c:numCache>
                <c:formatCode>General</c:formatCode>
                <c:ptCount val="80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2C-4CCC-933E-09BADFA41881}"/>
            </c:ext>
          </c:extLst>
        </c:ser>
        <c:ser>
          <c:idx val="5"/>
          <c:order val="5"/>
          <c:tx>
            <c:strRef>
              <c:f>Sheet2!$A$15</c:f>
              <c:strCache>
                <c:ptCount val="1"/>
                <c:pt idx="0">
                  <c:v>Actual IW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Sheet2!$B$15:$CC$15</c:f>
              <c:numCache>
                <c:formatCode>General</c:formatCode>
                <c:ptCount val="80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2C-4CCC-933E-09BADFA41881}"/>
            </c:ext>
          </c:extLst>
        </c:ser>
        <c:ser>
          <c:idx val="6"/>
          <c:order val="6"/>
          <c:tx>
            <c:strRef>
              <c:f>Sheet2!$A$16</c:f>
              <c:strCache>
                <c:ptCount val="1"/>
                <c:pt idx="0">
                  <c:v>Actual JH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Sheet2!$B$17:$CC$17</c:f>
              <c:numCache>
                <c:formatCode>General</c:formatCode>
                <c:ptCount val="80"/>
                <c:pt idx="0">
                  <c:v>8</c:v>
                </c:pt>
                <c:pt idx="1">
                  <c:v>16</c:v>
                </c:pt>
                <c:pt idx="2">
                  <c:v>20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2C-4CCC-933E-09BADFA41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035258092738414E-2"/>
          <c:y val="0.2032822213012847"/>
          <c:w val="0.32341525999345933"/>
          <c:h val="0.21487034833718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</a:t>
            </a:r>
            <a:r>
              <a:rPr lang="en-US" baseline="0"/>
              <a:t> Stage</a:t>
            </a:r>
            <a:r>
              <a:rPr lang="en-US"/>
              <a:t> Enrollment Plan</a:t>
            </a:r>
          </a:p>
          <a:p>
            <a:pPr>
              <a:defRPr/>
            </a:pPr>
            <a:r>
              <a:rPr lang="en-US"/>
              <a:t>6</a:t>
            </a:r>
            <a:r>
              <a:rPr lang="en-US" baseline="0"/>
              <a:t> sites</a:t>
            </a:r>
          </a:p>
          <a:p>
            <a:pPr>
              <a:defRPr/>
            </a:pPr>
            <a:r>
              <a:rPr lang="en-US" baseline="0"/>
              <a:t>40 weeks / year</a:t>
            </a:r>
          </a:p>
          <a:p>
            <a:pPr>
              <a:defRPr/>
            </a:pPr>
            <a:r>
              <a:rPr lang="en-US" baseline="0"/>
              <a:t>8 subjects / week</a:t>
            </a:r>
          </a:p>
          <a:p>
            <a:pPr>
              <a:defRPr/>
            </a:pPr>
            <a:r>
              <a:rPr lang="en-US" baseline="0"/>
              <a:t>25% Sample Size</a:t>
            </a:r>
            <a:endParaRPr lang="en-US"/>
          </a:p>
        </c:rich>
      </c:tx>
      <c:layout>
        <c:manualLayout>
          <c:xMode val="edge"/>
          <c:yMode val="edge"/>
          <c:x val="0.4002722345910284"/>
          <c:y val="3.174603174603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Sheet2!$B$5:$S$5</c:f>
              <c:numCache>
                <c:formatCode>General</c:formatCode>
                <c:ptCount val="18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  <c:pt idx="6">
                  <c:v>56</c:v>
                </c:pt>
                <c:pt idx="7">
                  <c:v>64</c:v>
                </c:pt>
                <c:pt idx="8">
                  <c:v>72</c:v>
                </c:pt>
                <c:pt idx="9">
                  <c:v>80</c:v>
                </c:pt>
                <c:pt idx="10">
                  <c:v>88</c:v>
                </c:pt>
                <c:pt idx="11">
                  <c:v>96</c:v>
                </c:pt>
                <c:pt idx="12">
                  <c:v>104</c:v>
                </c:pt>
                <c:pt idx="13">
                  <c:v>112</c:v>
                </c:pt>
                <c:pt idx="14">
                  <c:v>120</c:v>
                </c:pt>
                <c:pt idx="15">
                  <c:v>128</c:v>
                </c:pt>
                <c:pt idx="16">
                  <c:v>136</c:v>
                </c:pt>
                <c:pt idx="17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3-4B93-9EE7-0AB2579DBB98}"/>
            </c:ext>
          </c:extLst>
        </c:ser>
        <c:ser>
          <c:idx val="1"/>
          <c:order val="1"/>
          <c:tx>
            <c:strRef>
              <c:f>Sheet2!$A$7</c:f>
              <c:strCache>
                <c:ptCount val="1"/>
                <c:pt idx="0">
                  <c:v>Actual YL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Sheet2!$B$7:$S$7</c:f>
              <c:numCache>
                <c:formatCode>General</c:formatCode>
                <c:ptCount val="18"/>
                <c:pt idx="0">
                  <c:v>14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33-4B93-9EE7-0AB2579DBB98}"/>
            </c:ext>
          </c:extLst>
        </c:ser>
        <c:ser>
          <c:idx val="2"/>
          <c:order val="2"/>
          <c:tx>
            <c:strRef>
              <c:f>Sheet2!$A$9</c:f>
              <c:strCache>
                <c:ptCount val="1"/>
                <c:pt idx="0">
                  <c:v>Actual MG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Sheet2!$B$9:$S$9</c:f>
              <c:numCache>
                <c:formatCode>General</c:formatCode>
                <c:ptCount val="18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33-4B93-9EE7-0AB2579DBB98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Actual 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Sheet2!$B$11:$S$11</c:f>
              <c:numCache>
                <c:formatCode>General</c:formatCode>
                <c:ptCount val="18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33-4B93-9EE7-0AB2579DBB98}"/>
            </c:ext>
          </c:extLst>
        </c:ser>
        <c:ser>
          <c:idx val="4"/>
          <c:order val="4"/>
          <c:tx>
            <c:strRef>
              <c:f>Sheet2!$A$13</c:f>
              <c:strCache>
                <c:ptCount val="1"/>
                <c:pt idx="0">
                  <c:v>Actual 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Sheet2!$B$13:$S$13</c:f>
              <c:numCache>
                <c:formatCode>General</c:formatCode>
                <c:ptCount val="18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33-4B93-9EE7-0AB2579DBB98}"/>
            </c:ext>
          </c:extLst>
        </c:ser>
        <c:ser>
          <c:idx val="5"/>
          <c:order val="5"/>
          <c:tx>
            <c:strRef>
              <c:f>Sheet2!$A$15</c:f>
              <c:strCache>
                <c:ptCount val="1"/>
                <c:pt idx="0">
                  <c:v>Actual IW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Sheet2!$B$15:$S$15</c:f>
              <c:numCache>
                <c:formatCode>General</c:formatCode>
                <c:ptCount val="18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33-4B93-9EE7-0AB2579DBB98}"/>
            </c:ext>
          </c:extLst>
        </c:ser>
        <c:ser>
          <c:idx val="6"/>
          <c:order val="6"/>
          <c:tx>
            <c:strRef>
              <c:f>Sheet2!$A$16</c:f>
              <c:strCache>
                <c:ptCount val="1"/>
                <c:pt idx="0">
                  <c:v>Actual JH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Sheet2!$B$17:$S$17</c:f>
              <c:numCache>
                <c:formatCode>General</c:formatCode>
                <c:ptCount val="18"/>
                <c:pt idx="0">
                  <c:v>8</c:v>
                </c:pt>
                <c:pt idx="1">
                  <c:v>16</c:v>
                </c:pt>
                <c:pt idx="2">
                  <c:v>20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533-4B93-9EE7-0AB2579DB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</a:t>
                </a:r>
                <a:r>
                  <a:rPr lang="en-US" baseline="0"/>
                  <a:t> Weeks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583137296352786"/>
              <c:y val="0.894164062825480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</a:t>
                </a:r>
                <a:r>
                  <a:rPr lang="en-US" baseline="0"/>
                  <a:t> Total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97585527342934"/>
          <c:y val="0.33207794696291149"/>
          <c:w val="0.40690581174676854"/>
          <c:h val="0.21260662451149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0.22358</cdr:x>
      <cdr:y>0.57429</cdr:y>
    </cdr:from>
    <cdr:to>
      <cdr:x>0.28197</cdr:x>
      <cdr:y>0.7672</cdr:y>
    </cdr:to>
    <cdr:grpSp>
      <cdr:nvGrpSpPr>
        <cdr:cNvPr id="6" name="Group 5">
          <a:extLst xmlns:a="http://schemas.openxmlformats.org/drawingml/2006/main">
            <a:ext uri="{FF2B5EF4-FFF2-40B4-BE49-F238E27FC236}">
              <a16:creationId xmlns:a16="http://schemas.microsoft.com/office/drawing/2014/main" id="{85A42C58-71F3-4380-8D33-8FE2F20D733B}"/>
            </a:ext>
          </a:extLst>
        </cdr:cNvPr>
        <cdr:cNvGrpSpPr/>
      </cdr:nvGrpSpPr>
      <cdr:grpSpPr>
        <a:xfrm xmlns:a="http://schemas.openxmlformats.org/drawingml/2006/main">
          <a:off x="1789089" y="3101554"/>
          <a:ext cx="467238" cy="1041844"/>
          <a:chOff x="2405062" y="4135439"/>
          <a:chExt cx="628169" cy="1389061"/>
        </a:xfrm>
      </cdr:grpSpPr>
      <cdr:cxnSp macro="">
        <cdr:nvCxnSpPr>
          <cdr:cNvPr id="3" name="Straight Arrow Connector 2">
            <a:extLst xmlns:a="http://schemas.openxmlformats.org/drawingml/2006/main">
              <a:ext uri="{FF2B5EF4-FFF2-40B4-BE49-F238E27FC236}">
                <a16:creationId xmlns:a16="http://schemas.microsoft.com/office/drawing/2014/main" id="{64399C0F-03D8-44F3-8E5A-6A39C3394D34}"/>
              </a:ext>
            </a:extLst>
          </cdr:cNvPr>
          <cdr:cNvCxnSpPr/>
        </cdr:nvCxnSpPr>
        <cdr:spPr>
          <a:xfrm xmlns:a="http://schemas.openxmlformats.org/drawingml/2006/main" flipH="1">
            <a:off x="2568668" y="4410075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5" name="TextBox 4">
            <a:extLst xmlns:a="http://schemas.openxmlformats.org/drawingml/2006/main">
              <a:ext uri="{FF2B5EF4-FFF2-40B4-BE49-F238E27FC236}">
                <a16:creationId xmlns:a16="http://schemas.microsoft.com/office/drawing/2014/main" id="{783011FC-0FFA-40F5-B6FD-D6F2441F277C}"/>
              </a:ext>
            </a:extLst>
          </cdr:cNvPr>
          <cdr:cNvSpPr txBox="1"/>
        </cdr:nvSpPr>
        <cdr:spPr>
          <a:xfrm xmlns:a="http://schemas.openxmlformats.org/drawingml/2006/main">
            <a:off x="2405062" y="4135439"/>
            <a:ext cx="628169" cy="280988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000"/>
              <a:t>25%</a:t>
            </a:r>
          </a:p>
        </cdr:txBody>
      </cdr:sp>
    </cdr:grpSp>
  </cdr:relSizeAnchor>
  <cdr:relSizeAnchor xmlns:cdr="http://schemas.openxmlformats.org/drawingml/2006/chartDrawing">
    <cdr:from>
      <cdr:x>0.41942</cdr:x>
      <cdr:y>0.44797</cdr:y>
    </cdr:from>
    <cdr:to>
      <cdr:x>0.47186</cdr:x>
      <cdr:y>0.64087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3356203" y="2419340"/>
          <a:ext cx="419625" cy="1041791"/>
          <a:chOff x="0" y="0"/>
          <a:chExt cx="564120" cy="1389061"/>
        </a:xfrm>
      </cdr:grpSpPr>
      <cdr:cxnSp macro="">
        <cdr:nvCxnSpPr>
          <cdr:cNvPr id="8" name="Straight Arrow Connector 7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63605" y="274636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9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564120" cy="280988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/>
              <a:t>50%</a:t>
            </a:r>
          </a:p>
        </cdr:txBody>
      </cdr:sp>
    </cdr:grpSp>
  </cdr:relSizeAnchor>
  <cdr:relSizeAnchor xmlns:cdr="http://schemas.openxmlformats.org/drawingml/2006/chartDrawing">
    <cdr:from>
      <cdr:x>0.60906</cdr:x>
      <cdr:y>0.319</cdr:y>
    </cdr:from>
    <cdr:to>
      <cdr:x>0.66765</cdr:x>
      <cdr:y>0.5119</cdr:y>
    </cdr:to>
    <cdr:grpSp>
      <cdr:nvGrpSpPr>
        <cdr:cNvPr id="10" name="Group 9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4873704" y="1722815"/>
          <a:ext cx="468838" cy="1041791"/>
          <a:chOff x="0" y="0"/>
          <a:chExt cx="630267" cy="1389061"/>
        </a:xfrm>
      </cdr:grpSpPr>
      <cdr:cxnSp macro="">
        <cdr:nvCxnSpPr>
          <cdr:cNvPr id="11" name="Straight Arrow Connector 10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63605" y="274636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2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30267" cy="280988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/>
              <a:t>75%</a:t>
            </a: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0.23879</cdr:x>
      <cdr:y>0.58465</cdr:y>
    </cdr:from>
    <cdr:to>
      <cdr:x>0.24056</cdr:x>
      <cdr:y>0.73942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4399C0F-03D8-44F3-8E5A-6A39C3394D34}"/>
            </a:ext>
          </a:extLst>
        </cdr:cNvPr>
        <cdr:cNvCxnSpPr/>
      </cdr:nvCxnSpPr>
      <cdr:spPr>
        <a:xfrm xmlns:a="http://schemas.openxmlformats.org/drawingml/2006/main" flipH="1">
          <a:off x="2729356" y="4210029"/>
          <a:ext cx="20292" cy="1114476"/>
        </a:xfrm>
        <a:prstGeom xmlns:a="http://schemas.openxmlformats.org/drawingml/2006/main" prst="straightConnector1">
          <a:avLst/>
        </a:prstGeom>
        <a:ln xmlns:a="http://schemas.openxmlformats.org/drawingml/2006/main" w="22225">
          <a:solidFill>
            <a:srgbClr val="57D729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0.22358</cdr:x>
      <cdr:y>0.54651</cdr:y>
    </cdr:from>
    <cdr:to>
      <cdr:x>0.28598</cdr:x>
      <cdr:y>0.58554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783011FC-0FFA-40F5-B6FD-D6F2441F277C}"/>
            </a:ext>
          </a:extLst>
        </cdr:cNvPr>
        <cdr:cNvSpPr txBox="1"/>
      </cdr:nvSpPr>
      <cdr:spPr>
        <a:xfrm xmlns:a="http://schemas.openxmlformats.org/drawingml/2006/main">
          <a:off x="2323393" y="3446060"/>
          <a:ext cx="648407" cy="246062"/>
        </a:xfrm>
        <a:prstGeom xmlns:a="http://schemas.openxmlformats.org/drawingml/2006/main" prst="rect">
          <a:avLst/>
        </a:prstGeom>
        <a:ln xmlns:a="http://schemas.openxmlformats.org/drawingml/2006/main" w="25400">
          <a:solidFill>
            <a:srgbClr val="57D729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25%</a:t>
          </a:r>
        </a:p>
      </cdr:txBody>
    </cdr:sp>
  </cdr:relSizeAnchor>
  <cdr:relSizeAnchor xmlns:cdr="http://schemas.openxmlformats.org/drawingml/2006/chartDrawing">
    <cdr:from>
      <cdr:x>0.41942</cdr:x>
      <cdr:y>0.42284</cdr:y>
    </cdr:from>
    <cdr:to>
      <cdr:x>0.46965</cdr:x>
      <cdr:y>0.61574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3751282" y="2372228"/>
          <a:ext cx="449256" cy="1082212"/>
          <a:chOff x="0" y="0"/>
          <a:chExt cx="540321" cy="1389061"/>
        </a:xfrm>
      </cdr:grpSpPr>
      <cdr:cxnSp macro="">
        <cdr:nvCxnSpPr>
          <cdr:cNvPr id="8" name="Straight Arrow Connector 7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63605" y="274636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9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540321" cy="292790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/>
              <a:t>50%</a:t>
            </a:r>
          </a:p>
        </cdr:txBody>
      </cdr:sp>
    </cdr:grpSp>
  </cdr:relSizeAnchor>
  <cdr:relSizeAnchor xmlns:cdr="http://schemas.openxmlformats.org/drawingml/2006/chartDrawing">
    <cdr:from>
      <cdr:x>0.60906</cdr:x>
      <cdr:y>0.31635</cdr:y>
    </cdr:from>
    <cdr:to>
      <cdr:x>0.66667</cdr:x>
      <cdr:y>0.48148</cdr:y>
    </cdr:to>
    <cdr:grpSp>
      <cdr:nvGrpSpPr>
        <cdr:cNvPr id="10" name="Group 9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5447417" y="1774795"/>
          <a:ext cx="515263" cy="926416"/>
          <a:chOff x="0" y="0"/>
          <a:chExt cx="619690" cy="1189069"/>
        </a:xfrm>
      </cdr:grpSpPr>
      <cdr:cxnSp macro="">
        <cdr:nvCxnSpPr>
          <cdr:cNvPr id="11" name="Straight Arrow Connector 10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71470" y="274636"/>
            <a:ext cx="11233" cy="914433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2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19690" cy="240446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/>
              <a:t>75%</a:t>
            </a: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99A0-FF83-4D74-B99E-DDB7ECD333F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2CC8-9F1A-4A0B-BFC4-A09A6896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 Enrollment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09AE-1A20-4B8C-AA94-A04A4826C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10/31/2020</a:t>
            </a:r>
          </a:p>
          <a:p>
            <a:r>
              <a:rPr lang="en-US" dirty="0"/>
              <a:t>[Confidential: do not forward or copy]</a:t>
            </a:r>
          </a:p>
        </p:txBody>
      </p:sp>
    </p:spTree>
    <p:extLst>
      <p:ext uri="{BB962C8B-B14F-4D97-AF65-F5344CB8AC3E}">
        <p14:creationId xmlns:p14="http://schemas.microsoft.com/office/powerpoint/2010/main" val="4917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4BA2C9-E616-41EB-99D1-47F76CCA5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995" y="728662"/>
          <a:ext cx="800201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79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866396-553C-4369-8E5F-068E8B217062}"/>
              </a:ext>
            </a:extLst>
          </p:cNvPr>
          <p:cNvGraphicFramePr>
            <a:graphicFrameLocks/>
          </p:cNvGraphicFramePr>
          <p:nvPr/>
        </p:nvGraphicFramePr>
        <p:xfrm>
          <a:off x="802769" y="638175"/>
          <a:ext cx="7538461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20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9FBEEDE-DA89-4207-91D0-B845A03B1952}"/>
              </a:ext>
            </a:extLst>
          </p:cNvPr>
          <p:cNvGraphicFramePr>
            <a:graphicFrameLocks/>
          </p:cNvGraphicFramePr>
          <p:nvPr/>
        </p:nvGraphicFramePr>
        <p:xfrm>
          <a:off x="100012" y="623887"/>
          <a:ext cx="8943975" cy="561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42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BCEAD3-5AFD-47BE-B5C8-DBE6E015949A}"/>
              </a:ext>
            </a:extLst>
          </p:cNvPr>
          <p:cNvGraphicFramePr>
            <a:graphicFrameLocks/>
          </p:cNvGraphicFramePr>
          <p:nvPr/>
        </p:nvGraphicFramePr>
        <p:xfrm>
          <a:off x="142875" y="623887"/>
          <a:ext cx="8858249" cy="561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666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CBB84197842488EBDD62954B73EED" ma:contentTypeVersion="13" ma:contentTypeDescription="Create a new document." ma:contentTypeScope="" ma:versionID="26fbafbb9ac34f407a362aa9167d87ec">
  <xsd:schema xmlns:xsd="http://www.w3.org/2001/XMLSchema" xmlns:xs="http://www.w3.org/2001/XMLSchema" xmlns:p="http://schemas.microsoft.com/office/2006/metadata/properties" xmlns:ns3="e98e8c24-bdef-4d83-8d4e-b7e408a66151" xmlns:ns4="2554b9cc-3d4b-4595-b90f-1a16ce617a0c" targetNamespace="http://schemas.microsoft.com/office/2006/metadata/properties" ma:root="true" ma:fieldsID="f9c9edd4d1c12e46ff3ae18b19b12cae" ns3:_="" ns4:_="">
    <xsd:import namespace="e98e8c24-bdef-4d83-8d4e-b7e408a66151"/>
    <xsd:import namespace="2554b9cc-3d4b-4595-b90f-1a16ce617a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e8c24-bdef-4d83-8d4e-b7e408a661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4b9cc-3d4b-4595-b90f-1a16ce617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10580-F3E5-4A5B-B0C6-F51E83722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8e8c24-bdef-4d83-8d4e-b7e408a66151"/>
    <ds:schemaRef ds:uri="2554b9cc-3d4b-4595-b90f-1a16ce617a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9440A1-6102-4E02-B774-DA1920CA7261}">
  <ds:schemaRefs>
    <ds:schemaRef ds:uri="http://purl.org/dc/terms/"/>
    <ds:schemaRef ds:uri="http://schemas.microsoft.com/office/2006/documentManagement/types"/>
    <ds:schemaRef ds:uri="e98e8c24-bdef-4d83-8d4e-b7e408a6615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554b9cc-3d4b-4595-b90f-1a16ce617a0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A6EFCD-6560-489B-B9CC-533959C781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105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SPAN Enrollment Update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Lyden</dc:creator>
  <cp:lastModifiedBy>Lyden, Patrick</cp:lastModifiedBy>
  <cp:revision>3</cp:revision>
  <dcterms:created xsi:type="dcterms:W3CDTF">2020-10-10T14:39:36Z</dcterms:created>
  <dcterms:modified xsi:type="dcterms:W3CDTF">2020-11-02T15:42:05Z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0x010100361CBB84197842488EBDD62954B73EED</vt:lpwstr>
  </property>
</Properties>
</file>