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F099-6E1A-40AC-BB3A-6BCA03097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A453B-A65E-4A86-B58C-4CF004F4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4775B-FD4E-401A-8FEC-55E58DA5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B47D-351B-4F93-B3B3-A945D832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49C6-8456-42CF-B952-10217641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A433-2979-4BE1-86E9-05A8E000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EFF72-FE12-43ED-9B3C-C873DCD9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AACC-27CC-4966-88F1-EFA7004A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71F0-911A-4A17-9993-3A9519E8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CCFB-6BCB-4CCA-A41B-56826196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EB62D-48F5-4273-9705-5FAB26BC8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E117-5FA4-4DF4-9067-1396E286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7C8A-4A1D-4C1C-B572-B2D96BE9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4B20-0131-4281-8EAE-B81F4F97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CDC8-D340-45D4-BF84-0CC1682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5C6A-B6AE-4723-BF13-E10F0DE1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9713-EEA5-4AE5-A2AC-0A8B174C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95CC-7F5A-4ED0-A4A6-1E12BFE8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9F4-A782-4870-B0F0-D874464F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2620-EBA5-4AF9-9D0D-8DD24CAD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CAC0-5B2C-4E29-912F-1F2ED9F8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1BB3-3EC0-4AF5-AC41-DDC2D202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8E21-C1F6-4FB0-9538-0DAD665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3529-F91A-48AC-AB1C-7F65E7BF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4460-C4A0-4724-9D24-96FD5187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A4E7-6858-4D87-9470-D344853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6192-80CB-4062-AC7C-C4A0C3D26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9379-4BD5-40C7-A24E-36516954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DB4B-362D-4597-ACB8-2C54831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FF2D-ACF6-4670-81EB-778AC170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D2966-88A2-4EFD-A1FB-5BA066CB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39F2-6F31-47D8-90EF-3DDB2A90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DD21-87F6-4F1E-BED9-1F1C75E4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5D4C-8EA7-43FC-9803-2926639F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1BD1F-4091-4455-AC7C-B866A93E3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1F00-2F8F-41A5-9998-FA212D86C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63CE8-BB8E-4AA5-81F9-48890C0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98CE5-4C43-46B8-99DF-F2F49E62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6316C-91BF-499A-B3C1-812DEA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1329-98DB-42E2-9A38-870846CA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A76D4-231F-448F-87E6-651DE365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EEA9A-5F80-4E03-9BB2-577E047B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9F115-5767-4651-A637-7AEAD459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3E7FB-CBFB-4786-87A3-10C0A472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435E7-B187-4382-AED8-F00C87AE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4F87-519D-4F43-A741-97C02FFD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9641-29FE-4F0A-8B0E-0C7E863E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C21E-BE32-476D-AA93-1E52C742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BDA1-A662-43A2-8622-A7468DA2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2234F-8045-4397-811C-B9AB0166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81DC9-A77E-493A-AFBF-70BE4084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2B62-2735-49F9-B7FF-0DBF7C8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D919-F61D-4539-9F81-2996E7FA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62BF2-F35B-4D17-98CD-F334C8EAC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7C3B3-1973-4C2F-ABA1-7676AF39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29480-5D15-4DD4-9874-1418D3A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BAB0-D38E-44B8-8D39-7453396A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0F95-A843-43EE-99DC-145018C8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ECD3F-A29B-453B-A998-F182E441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D01F-C2B6-4F51-B61E-651CF068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C05B-A5B5-4466-967D-25BE7C57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C714-463E-40D2-9998-30B3BD1BAC8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9DE6-1B91-4822-A576-1E18EE94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D13A-CC81-4DFA-BDFB-14F6DB2E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A4EE-71A2-4C12-BE7E-B0E9A80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now, view, table&#10;&#10;Description automatically generated">
            <a:extLst>
              <a:ext uri="{FF2B5EF4-FFF2-40B4-BE49-F238E27FC236}">
                <a16:creationId xmlns:a16="http://schemas.microsoft.com/office/drawing/2014/main" id="{BD55039E-A31A-47C7-B888-52E008FD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92" t="35782" r="35003" b="37007"/>
          <a:stretch/>
        </p:blipFill>
        <p:spPr>
          <a:xfrm>
            <a:off x="4171898" y="3269621"/>
            <a:ext cx="2754023" cy="2929813"/>
          </a:xfrm>
          <a:prstGeom prst="rect">
            <a:avLst/>
          </a:prstGeom>
        </p:spPr>
      </p:pic>
      <p:pic>
        <p:nvPicPr>
          <p:cNvPr id="7" name="Picture 6" descr="A rodent looking at the camera&#10;&#10;Description automatically generated">
            <a:extLst>
              <a:ext uri="{FF2B5EF4-FFF2-40B4-BE49-F238E27FC236}">
                <a16:creationId xmlns:a16="http://schemas.microsoft.com/office/drawing/2014/main" id="{9BB023B0-34BB-4293-8513-F4EB36BB7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17823" r="14324" b="13334"/>
          <a:stretch/>
        </p:blipFill>
        <p:spPr>
          <a:xfrm>
            <a:off x="830983" y="3429000"/>
            <a:ext cx="2183205" cy="32020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B6F336-EA46-4832-8020-5C0C1B09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54547"/>
              </p:ext>
            </p:extLst>
          </p:nvPr>
        </p:nvGraphicFramePr>
        <p:xfrm>
          <a:off x="669192" y="550802"/>
          <a:ext cx="4241800" cy="2133600"/>
        </p:xfrm>
        <a:graphic>
          <a:graphicData uri="http://schemas.openxmlformats.org/drawingml/2006/table">
            <a:tbl>
              <a:tblPr/>
              <a:tblGrid>
                <a:gridCol w="3150417">
                  <a:extLst>
                    <a:ext uri="{9D8B030D-6E8A-4147-A177-3AD203B41FA5}">
                      <a16:colId xmlns:a16="http://schemas.microsoft.com/office/drawing/2014/main" val="2082094801"/>
                    </a:ext>
                  </a:extLst>
                </a:gridCol>
                <a:gridCol w="1091383">
                  <a:extLst>
                    <a:ext uri="{9D8B030D-6E8A-4147-A177-3AD203B41FA5}">
                      <a16:colId xmlns:a16="http://schemas.microsoft.com/office/drawing/2014/main" val="356331978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Mouse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VH1911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0047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surgery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11/4/2020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3138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Mortality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11/10/2020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61302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2 MRI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51462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7 Behavior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005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Received all the intended treatments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3559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Visible signs of hemorrhage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864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 hydrocephalus was observed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0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0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Dhanesha, Nirav A</dc:creator>
  <cp:lastModifiedBy>Dhanesha, Nirav A</cp:lastModifiedBy>
  <cp:revision>1</cp:revision>
  <dcterms:created xsi:type="dcterms:W3CDTF">2020-11-11T15:57:26Z</dcterms:created>
  <dcterms:modified xsi:type="dcterms:W3CDTF">2020-11-11T16:01:21Z</dcterms:modified>
</cp:coreProperties>
</file>