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392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/>
          <p:cNvSpPr/>
          <p:nvPr/>
        </p:nvSpPr>
        <p:spPr>
          <a:xfrm rot="10800000">
            <a:off x="2133600" y="3200400"/>
            <a:ext cx="1218946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9528367">
            <a:off x="2119925" y="3720386"/>
            <a:ext cx="1218946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12034771">
            <a:off x="2100894" y="2592815"/>
            <a:ext cx="1218946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47800" y="3657600"/>
            <a:ext cx="6858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209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600200" y="2286000"/>
            <a:ext cx="390525" cy="348779"/>
            <a:chOff x="2304" y="1584"/>
            <a:chExt cx="1740" cy="1554"/>
          </a:xfrm>
        </p:grpSpPr>
        <p:sp>
          <p:nvSpPr>
            <p:cNvPr id="1027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447800" y="2971800"/>
            <a:ext cx="6858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47800" y="2743200"/>
            <a:ext cx="685800" cy="12311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800" b="1" dirty="0" smtClean="0"/>
              <a:t>Media Servers</a:t>
            </a:r>
            <a:endParaRPr lang="en-US" sz="8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66863" y="3033713"/>
            <a:ext cx="457200" cy="351692"/>
            <a:chOff x="3657600" y="1981200"/>
            <a:chExt cx="1981200" cy="1524000"/>
          </a:xfrm>
        </p:grpSpPr>
        <p:sp>
          <p:nvSpPr>
            <p:cNvPr id="24" name="Trapezoid 23"/>
            <p:cNvSpPr/>
            <p:nvPr/>
          </p:nvSpPr>
          <p:spPr>
            <a:xfrm rot="16200000">
              <a:off x="4991100" y="2705100"/>
              <a:ext cx="838200" cy="457200"/>
            </a:xfrm>
            <a:prstGeom prst="trapezoi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57600" y="2438400"/>
              <a:ext cx="1524000" cy="1066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4210050" y="2800350"/>
              <a:ext cx="457200" cy="34290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886200" y="1981200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495800" y="1981200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600200" y="3429000"/>
            <a:ext cx="304800" cy="12311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800" b="1" dirty="0" smtClean="0"/>
              <a:t>DVRs</a:t>
            </a:r>
            <a:endParaRPr lang="en-US" sz="800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21029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1447800" y="4114800"/>
            <a:ext cx="685800" cy="12311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800" b="1" dirty="0" smtClean="0"/>
              <a:t>Media Players</a:t>
            </a:r>
            <a:endParaRPr lang="en-US" sz="800" b="1" dirty="0"/>
          </a:p>
        </p:txBody>
      </p:sp>
      <p:sp>
        <p:nvSpPr>
          <p:cNvPr id="36" name="Bevel 35"/>
          <p:cNvSpPr/>
          <p:nvPr/>
        </p:nvSpPr>
        <p:spPr>
          <a:xfrm>
            <a:off x="3276600" y="2362200"/>
            <a:ext cx="2895600" cy="1828800"/>
          </a:xfrm>
          <a:prstGeom prst="bevel">
            <a:avLst>
              <a:gd name="adj" fmla="val 4250"/>
            </a:avLst>
          </a:prstGeom>
          <a:solidFill>
            <a:schemeClr val="bg2">
              <a:lumMod val="90000"/>
            </a:schemeClr>
          </a:solidFill>
          <a:ln w="9525"/>
          <a:effectLst>
            <a:outerShdw blurRad="215900" dist="139700" dir="1560000" sx="99000" sy="99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\\bed-htpc\McCaslin\git-repos\tvheadend-locast\lib\web\htdocs\images\icon-128x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819400"/>
            <a:ext cx="542925" cy="542925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3429000" y="2438400"/>
            <a:ext cx="685800" cy="153888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1000" b="1" dirty="0" smtClean="0"/>
              <a:t>Cabernet</a:t>
            </a:r>
            <a:endParaRPr lang="en-US" sz="1000" b="1" dirty="0"/>
          </a:p>
        </p:txBody>
      </p:sp>
      <p:sp>
        <p:nvSpPr>
          <p:cNvPr id="62" name="Flowchart: Multidocument 61"/>
          <p:cNvSpPr/>
          <p:nvPr/>
        </p:nvSpPr>
        <p:spPr>
          <a:xfrm>
            <a:off x="5410200" y="2667000"/>
            <a:ext cx="533400" cy="38100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10200" y="2819400"/>
            <a:ext cx="457200" cy="12311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800" b="1" dirty="0" smtClean="0"/>
              <a:t>Instances</a:t>
            </a:r>
            <a:endParaRPr lang="en-US" sz="800" b="1" dirty="0"/>
          </a:p>
        </p:txBody>
      </p:sp>
      <p:sp>
        <p:nvSpPr>
          <p:cNvPr id="66" name="Flowchart: Multidocument 65"/>
          <p:cNvSpPr/>
          <p:nvPr/>
        </p:nvSpPr>
        <p:spPr>
          <a:xfrm>
            <a:off x="5410200" y="3352800"/>
            <a:ext cx="533400" cy="38100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410200" y="3505200"/>
            <a:ext cx="457200" cy="12311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800" b="1" dirty="0" smtClean="0"/>
              <a:t>Instances</a:t>
            </a:r>
            <a:endParaRPr lang="en-US" sz="800" b="1" dirty="0"/>
          </a:p>
        </p:txBody>
      </p:sp>
      <p:sp>
        <p:nvSpPr>
          <p:cNvPr id="69" name="Flowchart: Predefined Process 68"/>
          <p:cNvSpPr/>
          <p:nvPr/>
        </p:nvSpPr>
        <p:spPr>
          <a:xfrm>
            <a:off x="3581400" y="3657600"/>
            <a:ext cx="838200" cy="304800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690938" y="3752850"/>
            <a:ext cx="457200" cy="12311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800" b="1" dirty="0" smtClean="0"/>
              <a:t>Features</a:t>
            </a:r>
            <a:endParaRPr lang="en-US" sz="800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6629400" y="2514600"/>
            <a:ext cx="6858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6858000" y="2590800"/>
            <a:ext cx="230842" cy="230700"/>
            <a:chOff x="6705600" y="2741100"/>
            <a:chExt cx="459583" cy="459300"/>
          </a:xfrm>
        </p:grpSpPr>
        <p:sp>
          <p:nvSpPr>
            <p:cNvPr id="85" name="Arc 84"/>
            <p:cNvSpPr/>
            <p:nvPr/>
          </p:nvSpPr>
          <p:spPr>
            <a:xfrm rot="2700000">
              <a:off x="6705600" y="2743200"/>
              <a:ext cx="457200" cy="457200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Arc 85"/>
            <p:cNvSpPr/>
            <p:nvPr/>
          </p:nvSpPr>
          <p:spPr>
            <a:xfrm rot="2700000">
              <a:off x="6795060" y="2827617"/>
              <a:ext cx="282483" cy="282483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/>
            <p:cNvSpPr/>
            <p:nvPr/>
          </p:nvSpPr>
          <p:spPr>
            <a:xfrm rot="13500000">
              <a:off x="6707983" y="2741100"/>
              <a:ext cx="457200" cy="457200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Arc 87"/>
            <p:cNvSpPr/>
            <p:nvPr/>
          </p:nvSpPr>
          <p:spPr>
            <a:xfrm rot="13500000">
              <a:off x="6797443" y="2825517"/>
              <a:ext cx="282483" cy="282483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6896100" y="29337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705600" y="2819400"/>
            <a:ext cx="533400" cy="24622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800" b="1" dirty="0" smtClean="0"/>
              <a:t>Streaming Providers</a:t>
            </a:r>
            <a:endParaRPr lang="en-US" sz="8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6629400" y="3276600"/>
            <a:ext cx="6858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858000" y="3352800"/>
            <a:ext cx="230842" cy="230700"/>
            <a:chOff x="6705600" y="2741100"/>
            <a:chExt cx="459583" cy="459300"/>
          </a:xfrm>
        </p:grpSpPr>
        <p:sp>
          <p:nvSpPr>
            <p:cNvPr id="93" name="Arc 92"/>
            <p:cNvSpPr/>
            <p:nvPr/>
          </p:nvSpPr>
          <p:spPr>
            <a:xfrm rot="2700000">
              <a:off x="6705600" y="2743200"/>
              <a:ext cx="457200" cy="457200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/>
          </p:nvSpPr>
          <p:spPr>
            <a:xfrm rot="2700000">
              <a:off x="6795060" y="2827617"/>
              <a:ext cx="282483" cy="282483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/>
          </p:nvSpPr>
          <p:spPr>
            <a:xfrm rot="13500000">
              <a:off x="6707983" y="2741100"/>
              <a:ext cx="457200" cy="457200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/>
          </p:nvSpPr>
          <p:spPr>
            <a:xfrm rot="13500000">
              <a:off x="6797443" y="2825517"/>
              <a:ext cx="282483" cy="282483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896100" y="29337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705600" y="3581400"/>
            <a:ext cx="533400" cy="24622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pPr algn="ctr"/>
            <a:r>
              <a:rPr lang="en-US" sz="800" b="1" dirty="0" smtClean="0"/>
              <a:t>EPG Providers</a:t>
            </a:r>
            <a:endParaRPr lang="en-US" sz="800" b="1" dirty="0"/>
          </a:p>
        </p:txBody>
      </p:sp>
      <p:sp>
        <p:nvSpPr>
          <p:cNvPr id="111" name="Right Arrow 110"/>
          <p:cNvSpPr/>
          <p:nvPr/>
        </p:nvSpPr>
        <p:spPr>
          <a:xfrm rot="10800000">
            <a:off x="5257800" y="2819400"/>
            <a:ext cx="152400" cy="152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10800000">
            <a:off x="5257800" y="3505200"/>
            <a:ext cx="152400" cy="152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0800000">
            <a:off x="5943600" y="2743200"/>
            <a:ext cx="685800" cy="152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Arrow 114"/>
          <p:cNvSpPr/>
          <p:nvPr/>
        </p:nvSpPr>
        <p:spPr>
          <a:xfrm rot="10005692">
            <a:off x="4274604" y="2845888"/>
            <a:ext cx="457200" cy="152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0800000">
            <a:off x="5943600" y="3505200"/>
            <a:ext cx="685800" cy="152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 rot="12358641">
            <a:off x="4276102" y="3375013"/>
            <a:ext cx="484507" cy="152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3810000" y="3429000"/>
            <a:ext cx="304800" cy="152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nip and Round Single Corner Rectangle 63"/>
          <p:cNvSpPr/>
          <p:nvPr/>
        </p:nvSpPr>
        <p:spPr>
          <a:xfrm>
            <a:off x="4724400" y="3429000"/>
            <a:ext cx="533400" cy="304800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00600" y="3429000"/>
            <a:ext cx="457200" cy="24622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800" b="1" dirty="0" smtClean="0"/>
              <a:t>Provider </a:t>
            </a:r>
            <a:r>
              <a:rPr lang="en-US" sz="800" b="1" dirty="0" err="1" smtClean="0"/>
              <a:t>Plugin</a:t>
            </a:r>
            <a:endParaRPr lang="en-US" sz="800" b="1" dirty="0"/>
          </a:p>
        </p:txBody>
      </p:sp>
      <p:sp>
        <p:nvSpPr>
          <p:cNvPr id="60" name="Snip and Round Single Corner Rectangle 59"/>
          <p:cNvSpPr/>
          <p:nvPr/>
        </p:nvSpPr>
        <p:spPr>
          <a:xfrm>
            <a:off x="4724400" y="2743200"/>
            <a:ext cx="533400" cy="304800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767262" y="2777967"/>
            <a:ext cx="457200" cy="24622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sz="800" b="1" dirty="0" smtClean="0"/>
              <a:t>Provider </a:t>
            </a:r>
            <a:r>
              <a:rPr lang="en-US" sz="800" b="1" dirty="0" err="1" smtClean="0"/>
              <a:t>Plugin</a:t>
            </a:r>
            <a:endParaRPr lang="en-US" sz="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Chad</dc:creator>
  <cp:lastModifiedBy>mccaslin</cp:lastModifiedBy>
  <cp:revision>7</cp:revision>
  <dcterms:created xsi:type="dcterms:W3CDTF">2006-08-16T00:00:00Z</dcterms:created>
  <dcterms:modified xsi:type="dcterms:W3CDTF">2021-08-06T15:39:44Z</dcterms:modified>
</cp:coreProperties>
</file>