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FF70C69-36A5-4BC4-BA9A-C84D46401D60}">
  <a:tblStyle styleId="{2FF70C69-36A5-4BC4-BA9A-C84D46401D6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513475" y="53298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5" name="Shape 55"/>
          <p:cNvGraphicFramePr/>
          <p:nvPr/>
        </p:nvGraphicFramePr>
        <p:xfrm>
          <a:off x="198450" y="6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{2FF70C69-36A5-4BC4-BA9A-C84D46401D60}</a:tableStyleId>
              </a:tblPr>
              <a:tblGrid>
                <a:gridCol w="2178450"/>
              </a:tblGrid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Usuario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Id-AutoIncrement-PK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Name-String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LastName-String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E-Mail-String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Telefono-int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User-String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Password-String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Code-int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Carrer-String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Semester-int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Amigos-Array(User)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Shape 56"/>
          <p:cNvGraphicFramePr/>
          <p:nvPr/>
        </p:nvGraphicFramePr>
        <p:xfrm>
          <a:off x="6549350" y="738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{2FF70C69-36A5-4BC4-BA9A-C84D46401D60}</a:tableStyleId>
              </a:tblPr>
              <a:tblGrid>
                <a:gridCol w="1721825"/>
              </a:tblGrid>
              <a:tr h="4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Empresa</a:t>
                      </a:r>
                    </a:p>
                  </a:txBody>
                  <a:tcPr marT="91425" marB="91425" marR="91425" marL="91425"/>
                </a:tc>
              </a:tr>
              <a:tr h="396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Id-AutoIncrement-PK</a:t>
                      </a:r>
                    </a:p>
                  </a:txBody>
                  <a:tcPr marT="91425" marB="91425" marR="91425" marL="91425"/>
                </a:tc>
              </a:tr>
              <a:tr h="396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Name-String</a:t>
                      </a:r>
                    </a:p>
                  </a:txBody>
                  <a:tcPr marT="91425" marB="91425" marR="91425" marL="91425"/>
                </a:tc>
              </a:tr>
              <a:tr h="396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Type-String</a:t>
                      </a:r>
                    </a:p>
                  </a:txBody>
                  <a:tcPr marT="91425" marB="91425" marR="91425" marL="91425"/>
                </a:tc>
              </a:tr>
              <a:tr h="396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Telefono-int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" name="Shape 57"/>
          <p:cNvGraphicFramePr/>
          <p:nvPr/>
        </p:nvGraphicFramePr>
        <p:xfrm>
          <a:off x="3186450" y="1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{2FF70C69-36A5-4BC4-BA9A-C84D46401D60}</a:tableStyleId>
              </a:tblPr>
              <a:tblGrid>
                <a:gridCol w="2178450"/>
              </a:tblGrid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Oferta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Id-AutoIncrement-PK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Empresa-String-FK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Contacto-User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TelefonoContacto-int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Descripcion-text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Salario-int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HorasTrabajo-Time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Carrer-String</a:t>
                      </a:r>
                    </a:p>
                  </a:txBody>
                  <a:tcPr marT="91425" marB="91425" marR="91425" marL="91425"/>
                </a:tc>
              </a:tr>
              <a:tr h="39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TakeBy-(User)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8" name="Shape 58"/>
          <p:cNvCxnSpPr/>
          <p:nvPr/>
        </p:nvCxnSpPr>
        <p:spPr>
          <a:xfrm>
            <a:off x="5373825" y="1146975"/>
            <a:ext cx="1168200" cy="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" name="Shape 59"/>
          <p:cNvCxnSpPr/>
          <p:nvPr/>
        </p:nvCxnSpPr>
        <p:spPr>
          <a:xfrm>
            <a:off x="2389550" y="2655050"/>
            <a:ext cx="796500" cy="12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