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4" r:id="rId1"/>
  </p:sldMasterIdLst>
  <p:notesMasterIdLst>
    <p:notesMasterId r:id="rId21"/>
  </p:notesMasterIdLst>
  <p:handoutMasterIdLst>
    <p:handoutMasterId r:id="rId22"/>
  </p:handoutMasterIdLst>
  <p:sldIdLst>
    <p:sldId id="261" r:id="rId2"/>
    <p:sldId id="4279" r:id="rId3"/>
    <p:sldId id="2147480093" r:id="rId4"/>
    <p:sldId id="2134804220" r:id="rId5"/>
    <p:sldId id="2134804245" r:id="rId6"/>
    <p:sldId id="2134804239" r:id="rId7"/>
    <p:sldId id="2134804257" r:id="rId8"/>
    <p:sldId id="2134804258" r:id="rId9"/>
    <p:sldId id="2134804260" r:id="rId10"/>
    <p:sldId id="2147480422" r:id="rId11"/>
    <p:sldId id="2134804255" r:id="rId12"/>
    <p:sldId id="2147480423" r:id="rId13"/>
    <p:sldId id="2134804259" r:id="rId14"/>
    <p:sldId id="2147480420" r:id="rId15"/>
    <p:sldId id="326" r:id="rId16"/>
    <p:sldId id="2134804261" r:id="rId17"/>
    <p:sldId id="2134804262" r:id="rId18"/>
    <p:sldId id="2147480424" r:id="rId19"/>
    <p:sldId id="32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59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i Shilat" initials="MS" lastIdx="20" clrIdx="0">
    <p:extLst>
      <p:ext uri="{19B8F6BF-5375-455C-9EA6-DF929625EA0E}">
        <p15:presenceInfo xmlns:p15="http://schemas.microsoft.com/office/powerpoint/2012/main" userId="S-1-5-21-143744227-174999600-642189945-19616" providerId="AD"/>
      </p:ext>
    </p:extLst>
  </p:cmAuthor>
  <p:cmAuthor id="2" name="Ronit Soen" initials="RS" lastIdx="4" clrIdx="1">
    <p:extLst>
      <p:ext uri="{19B8F6BF-5375-455C-9EA6-DF929625EA0E}">
        <p15:presenceInfo xmlns:p15="http://schemas.microsoft.com/office/powerpoint/2012/main" userId="S-1-5-21-143744227-174999600-642189945-819680" providerId="AD"/>
      </p:ext>
    </p:extLst>
  </p:cmAuthor>
  <p:cmAuthor id="3" name="Marion Hagemeier" initials="MH" lastIdx="4" clrIdx="2">
    <p:extLst>
      <p:ext uri="{19B8F6BF-5375-455C-9EA6-DF929625EA0E}">
        <p15:presenceInfo xmlns:p15="http://schemas.microsoft.com/office/powerpoint/2012/main" userId="S-1-5-21-2034197439-752511010-549785860-16843" providerId="AD"/>
      </p:ext>
    </p:extLst>
  </p:cmAuthor>
  <p:cmAuthor id="4" name="Luis Jorge Romero" initials="LJR" lastIdx="8" clrIdx="3">
    <p:extLst>
      <p:ext uri="{19B8F6BF-5375-455C-9EA6-DF929625EA0E}">
        <p15:presenceInfo xmlns:p15="http://schemas.microsoft.com/office/powerpoint/2012/main" userId="S::luis.romero@etsi.org::d5eae7a7-bcc1-43d9-ad99-052b5953ee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7A6"/>
    <a:srgbClr val="E7E6E6"/>
    <a:srgbClr val="004A8D"/>
    <a:srgbClr val="EC008C"/>
    <a:srgbClr val="2B7DC3"/>
    <a:srgbClr val="298FD1"/>
    <a:srgbClr val="E1F0FF"/>
    <a:srgbClr val="302E45"/>
    <a:srgbClr val="F58C7E"/>
    <a:srgbClr val="B4B0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DDD4E-5676-4CE2-A5A0-E45A65667E5A}" v="19" dt="2025-06-05T14:09:4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סגנון בהיר 2 - הדגשה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>
        <p:guide orient="horz" pos="26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igo Barreira" userId="436ec751-6bfc-4c0d-be25-f3c58dbbec61" providerId="ADAL" clId="{0E5DDD4E-5676-4CE2-A5A0-E45A65667E5A}"/>
    <pc:docChg chg="undo custSel addSld delSld modSld sldOrd">
      <pc:chgData name="Inigo Barreira" userId="436ec751-6bfc-4c0d-be25-f3c58dbbec61" providerId="ADAL" clId="{0E5DDD4E-5676-4CE2-A5A0-E45A65667E5A}" dt="2025-06-05T14:13:08.097" v="4491" actId="12"/>
      <pc:docMkLst>
        <pc:docMk/>
      </pc:docMkLst>
      <pc:sldChg chg="delSp modSp mod">
        <pc:chgData name="Inigo Barreira" userId="436ec751-6bfc-4c0d-be25-f3c58dbbec61" providerId="ADAL" clId="{0E5DDD4E-5676-4CE2-A5A0-E45A65667E5A}" dt="2025-06-03T15:21:03.138" v="54" actId="20577"/>
        <pc:sldMkLst>
          <pc:docMk/>
          <pc:sldMk cId="1657794422" sldId="261"/>
        </pc:sldMkLst>
        <pc:spChg chg="mod">
          <ac:chgData name="Inigo Barreira" userId="436ec751-6bfc-4c0d-be25-f3c58dbbec61" providerId="ADAL" clId="{0E5DDD4E-5676-4CE2-A5A0-E45A65667E5A}" dt="2025-06-03T15:21:03.138" v="54" actId="20577"/>
          <ac:spMkLst>
            <pc:docMk/>
            <pc:sldMk cId="1657794422" sldId="261"/>
            <ac:spMk id="2" creationId="{4A59707F-057E-4A2B-8139-5C96DDFC9F5E}"/>
          </ac:spMkLst>
        </pc:spChg>
        <pc:spChg chg="mod">
          <ac:chgData name="Inigo Barreira" userId="436ec751-6bfc-4c0d-be25-f3c58dbbec61" providerId="ADAL" clId="{0E5DDD4E-5676-4CE2-A5A0-E45A65667E5A}" dt="2025-06-03T15:20:16.823" v="51" actId="20577"/>
          <ac:spMkLst>
            <pc:docMk/>
            <pc:sldMk cId="1657794422" sldId="261"/>
            <ac:spMk id="13" creationId="{0B2B2ED4-5C87-42DB-A3E5-947B93B5D828}"/>
          </ac:spMkLst>
        </pc:spChg>
      </pc:sldChg>
      <pc:sldChg chg="modSp mod">
        <pc:chgData name="Inigo Barreira" userId="436ec751-6bfc-4c0d-be25-f3c58dbbec61" providerId="ADAL" clId="{0E5DDD4E-5676-4CE2-A5A0-E45A65667E5A}" dt="2025-06-03T17:25:09.474" v="2859" actId="6549"/>
        <pc:sldMkLst>
          <pc:docMk/>
          <pc:sldMk cId="2510401395" sldId="323"/>
        </pc:sldMkLst>
        <pc:spChg chg="mod">
          <ac:chgData name="Inigo Barreira" userId="436ec751-6bfc-4c0d-be25-f3c58dbbec61" providerId="ADAL" clId="{0E5DDD4E-5676-4CE2-A5A0-E45A65667E5A}" dt="2025-06-03T17:25:09.474" v="2859" actId="6549"/>
          <ac:spMkLst>
            <pc:docMk/>
            <pc:sldMk cId="2510401395" sldId="323"/>
            <ac:spMk id="8" creationId="{00000000-0000-0000-0000-000000000000}"/>
          </ac:spMkLst>
        </pc:spChg>
      </pc:sldChg>
      <pc:sldChg chg="add">
        <pc:chgData name="Inigo Barreira" userId="436ec751-6bfc-4c0d-be25-f3c58dbbec61" providerId="ADAL" clId="{0E5DDD4E-5676-4CE2-A5A0-E45A65667E5A}" dt="2025-06-03T15:41:19.898" v="57"/>
        <pc:sldMkLst>
          <pc:docMk/>
          <pc:sldMk cId="3096605702" sldId="326"/>
        </pc:sldMkLst>
      </pc:sldChg>
      <pc:sldChg chg="del">
        <pc:chgData name="Inigo Barreira" userId="436ec751-6bfc-4c0d-be25-f3c58dbbec61" providerId="ADAL" clId="{0E5DDD4E-5676-4CE2-A5A0-E45A65667E5A}" dt="2025-06-03T15:40:17.155" v="56" actId="47"/>
        <pc:sldMkLst>
          <pc:docMk/>
          <pc:sldMk cId="1739272371" sldId="1311"/>
        </pc:sldMkLst>
      </pc:sldChg>
      <pc:sldChg chg="modSp mod">
        <pc:chgData name="Inigo Barreira" userId="436ec751-6bfc-4c0d-be25-f3c58dbbec61" providerId="ADAL" clId="{0E5DDD4E-5676-4CE2-A5A0-E45A65667E5A}" dt="2025-06-05T14:13:08.097" v="4491" actId="12"/>
        <pc:sldMkLst>
          <pc:docMk/>
          <pc:sldMk cId="2078328021" sldId="4279"/>
        </pc:sldMkLst>
        <pc:spChg chg="mod">
          <ac:chgData name="Inigo Barreira" userId="436ec751-6bfc-4c0d-be25-f3c58dbbec61" providerId="ADAL" clId="{0E5DDD4E-5676-4CE2-A5A0-E45A65667E5A}" dt="2025-06-05T14:13:08.097" v="4491" actId="12"/>
          <ac:spMkLst>
            <pc:docMk/>
            <pc:sldMk cId="2078328021" sldId="4279"/>
            <ac:spMk id="42" creationId="{354B379A-FECF-4A9D-9FE9-32C171E7E9D7}"/>
          </ac:spMkLst>
        </pc:spChg>
      </pc:sldChg>
      <pc:sldChg chg="addSp delSp modSp add mod">
        <pc:chgData name="Inigo Barreira" userId="436ec751-6bfc-4c0d-be25-f3c58dbbec61" providerId="ADAL" clId="{0E5DDD4E-5676-4CE2-A5A0-E45A65667E5A}" dt="2025-06-04T14:29:28.552" v="2883" actId="1076"/>
        <pc:sldMkLst>
          <pc:docMk/>
          <pc:sldMk cId="4034368039" sldId="2134804220"/>
        </pc:sldMkLst>
        <pc:spChg chg="mod">
          <ac:chgData name="Inigo Barreira" userId="436ec751-6bfc-4c0d-be25-f3c58dbbec61" providerId="ADAL" clId="{0E5DDD4E-5676-4CE2-A5A0-E45A65667E5A}" dt="2025-06-04T14:29:19.091" v="2881" actId="1076"/>
          <ac:spMkLst>
            <pc:docMk/>
            <pc:sldMk cId="4034368039" sldId="2134804220"/>
            <ac:spMk id="108" creationId="{84456AD2-6C3C-481A-8CA1-0F05002C0E0F}"/>
          </ac:spMkLst>
        </pc:spChg>
        <pc:picChg chg="add mod">
          <ac:chgData name="Inigo Barreira" userId="436ec751-6bfc-4c0d-be25-f3c58dbbec61" providerId="ADAL" clId="{0E5DDD4E-5676-4CE2-A5A0-E45A65667E5A}" dt="2025-06-04T14:29:28.552" v="2883" actId="1076"/>
          <ac:picMkLst>
            <pc:docMk/>
            <pc:sldMk cId="4034368039" sldId="2134804220"/>
            <ac:picMk id="2" creationId="{32D5542E-CC0B-0D61-2E03-4A7B0E8752F6}"/>
          </ac:picMkLst>
        </pc:picChg>
        <pc:picChg chg="del">
          <ac:chgData name="Inigo Barreira" userId="436ec751-6bfc-4c0d-be25-f3c58dbbec61" providerId="ADAL" clId="{0E5DDD4E-5676-4CE2-A5A0-E45A65667E5A}" dt="2025-06-04T14:28:50.725" v="2878" actId="478"/>
          <ac:picMkLst>
            <pc:docMk/>
            <pc:sldMk cId="4034368039" sldId="2134804220"/>
            <ac:picMk id="110" creationId="{9C3BB82A-33FE-4DC3-B968-04619F976415}"/>
          </ac:picMkLst>
        </pc:picChg>
        <pc:picChg chg="del">
          <ac:chgData name="Inigo Barreira" userId="436ec751-6bfc-4c0d-be25-f3c58dbbec61" providerId="ADAL" clId="{0E5DDD4E-5676-4CE2-A5A0-E45A65667E5A}" dt="2025-06-04T14:28:59.833" v="2879" actId="478"/>
          <ac:picMkLst>
            <pc:docMk/>
            <pc:sldMk cId="4034368039" sldId="2134804220"/>
            <ac:picMk id="111" creationId="{5985F2A8-ACEA-4132-9209-9328C30B6577}"/>
          </ac:picMkLst>
        </pc:picChg>
      </pc:sldChg>
      <pc:sldChg chg="modSp mod">
        <pc:chgData name="Inigo Barreira" userId="436ec751-6bfc-4c0d-be25-f3c58dbbec61" providerId="ADAL" clId="{0E5DDD4E-5676-4CE2-A5A0-E45A65667E5A}" dt="2025-06-03T16:01:42.176" v="176" actId="1076"/>
        <pc:sldMkLst>
          <pc:docMk/>
          <pc:sldMk cId="1040000298" sldId="2134804239"/>
        </pc:sldMkLst>
        <pc:spChg chg="mod">
          <ac:chgData name="Inigo Barreira" userId="436ec751-6bfc-4c0d-be25-f3c58dbbec61" providerId="ADAL" clId="{0E5DDD4E-5676-4CE2-A5A0-E45A65667E5A}" dt="2025-06-03T16:01:42.176" v="176" actId="1076"/>
          <ac:spMkLst>
            <pc:docMk/>
            <pc:sldMk cId="1040000298" sldId="2134804239"/>
            <ac:spMk id="3" creationId="{CA8E3C65-A1E7-20A2-9F97-1166FA6562B5}"/>
          </ac:spMkLst>
        </pc:spChg>
      </pc:sldChg>
      <pc:sldChg chg="modSp mod">
        <pc:chgData name="Inigo Barreira" userId="436ec751-6bfc-4c0d-be25-f3c58dbbec61" providerId="ADAL" clId="{0E5DDD4E-5676-4CE2-A5A0-E45A65667E5A}" dt="2025-06-03T17:25:55.833" v="2874" actId="20577"/>
        <pc:sldMkLst>
          <pc:docMk/>
          <pc:sldMk cId="1909631204" sldId="2134804245"/>
        </pc:sldMkLst>
        <pc:spChg chg="mod">
          <ac:chgData name="Inigo Barreira" userId="436ec751-6bfc-4c0d-be25-f3c58dbbec61" providerId="ADAL" clId="{0E5DDD4E-5676-4CE2-A5A0-E45A65667E5A}" dt="2025-06-03T17:25:55.833" v="2874" actId="20577"/>
          <ac:spMkLst>
            <pc:docMk/>
            <pc:sldMk cId="1909631204" sldId="2134804245"/>
            <ac:spMk id="3" creationId="{9242EEF4-E191-13E0-E41B-375437AFC8AB}"/>
          </ac:spMkLst>
        </pc:spChg>
      </pc:sldChg>
      <pc:sldChg chg="addSp delSp modSp mod">
        <pc:chgData name="Inigo Barreira" userId="436ec751-6bfc-4c0d-be25-f3c58dbbec61" providerId="ADAL" clId="{0E5DDD4E-5676-4CE2-A5A0-E45A65667E5A}" dt="2025-06-03T16:52:37.558" v="1605" actId="255"/>
        <pc:sldMkLst>
          <pc:docMk/>
          <pc:sldMk cId="2542978548" sldId="2134804255"/>
        </pc:sldMkLst>
        <pc:spChg chg="mod">
          <ac:chgData name="Inigo Barreira" userId="436ec751-6bfc-4c0d-be25-f3c58dbbec61" providerId="ADAL" clId="{0E5DDD4E-5676-4CE2-A5A0-E45A65667E5A}" dt="2025-06-03T16:52:37.558" v="1605" actId="255"/>
          <ac:spMkLst>
            <pc:docMk/>
            <pc:sldMk cId="2542978548" sldId="2134804255"/>
            <ac:spMk id="3" creationId="{E931F7D8-A369-EE00-732C-E8BC1248CABA}"/>
          </ac:spMkLst>
        </pc:spChg>
      </pc:sldChg>
      <pc:sldChg chg="addSp delSp modSp mod">
        <pc:chgData name="Inigo Barreira" userId="436ec751-6bfc-4c0d-be25-f3c58dbbec61" providerId="ADAL" clId="{0E5DDD4E-5676-4CE2-A5A0-E45A65667E5A}" dt="2025-06-05T08:26:20.037" v="3765" actId="20577"/>
        <pc:sldMkLst>
          <pc:docMk/>
          <pc:sldMk cId="2389957685" sldId="2134804257"/>
        </pc:sldMkLst>
        <pc:spChg chg="mod">
          <ac:chgData name="Inigo Barreira" userId="436ec751-6bfc-4c0d-be25-f3c58dbbec61" providerId="ADAL" clId="{0E5DDD4E-5676-4CE2-A5A0-E45A65667E5A}" dt="2025-06-05T08:19:55.161" v="3136" actId="20577"/>
          <ac:spMkLst>
            <pc:docMk/>
            <pc:sldMk cId="2389957685" sldId="2134804257"/>
            <ac:spMk id="2" creationId="{EE995157-84C6-6DBC-04B6-2108B74ECB63}"/>
          </ac:spMkLst>
        </pc:spChg>
        <pc:spChg chg="add del mod">
          <ac:chgData name="Inigo Barreira" userId="436ec751-6bfc-4c0d-be25-f3c58dbbec61" providerId="ADAL" clId="{0E5DDD4E-5676-4CE2-A5A0-E45A65667E5A}" dt="2025-06-05T08:26:20.037" v="3765" actId="20577"/>
          <ac:spMkLst>
            <pc:docMk/>
            <pc:sldMk cId="2389957685" sldId="2134804257"/>
            <ac:spMk id="3" creationId="{CA8E3C65-A1E7-20A2-9F97-1166FA6562B5}"/>
          </ac:spMkLst>
        </pc:spChg>
      </pc:sldChg>
      <pc:sldChg chg="modSp mod">
        <pc:chgData name="Inigo Barreira" userId="436ec751-6bfc-4c0d-be25-f3c58dbbec61" providerId="ADAL" clId="{0E5DDD4E-5676-4CE2-A5A0-E45A65667E5A}" dt="2025-06-05T08:37:32.974" v="3777" actId="20577"/>
        <pc:sldMkLst>
          <pc:docMk/>
          <pc:sldMk cId="3045856449" sldId="2134804258"/>
        </pc:sldMkLst>
        <pc:spChg chg="mod">
          <ac:chgData name="Inigo Barreira" userId="436ec751-6bfc-4c0d-be25-f3c58dbbec61" providerId="ADAL" clId="{0E5DDD4E-5676-4CE2-A5A0-E45A65667E5A}" dt="2025-06-05T08:37:32.974" v="3777" actId="20577"/>
          <ac:spMkLst>
            <pc:docMk/>
            <pc:sldMk cId="3045856449" sldId="2134804258"/>
            <ac:spMk id="3" creationId="{CA8E3C65-A1E7-20A2-9F97-1166FA6562B5}"/>
          </ac:spMkLst>
        </pc:spChg>
      </pc:sldChg>
      <pc:sldChg chg="add">
        <pc:chgData name="Inigo Barreira" userId="436ec751-6bfc-4c0d-be25-f3c58dbbec61" providerId="ADAL" clId="{0E5DDD4E-5676-4CE2-A5A0-E45A65667E5A}" dt="2025-06-03T16:54:33.147" v="1677"/>
        <pc:sldMkLst>
          <pc:docMk/>
          <pc:sldMk cId="2028401702" sldId="2134804259"/>
        </pc:sldMkLst>
      </pc:sldChg>
      <pc:sldChg chg="modSp mod ord">
        <pc:chgData name="Inigo Barreira" userId="436ec751-6bfc-4c0d-be25-f3c58dbbec61" providerId="ADAL" clId="{0E5DDD4E-5676-4CE2-A5A0-E45A65667E5A}" dt="2025-06-04T14:44:47.593" v="3134" actId="20577"/>
        <pc:sldMkLst>
          <pc:docMk/>
          <pc:sldMk cId="3777928716" sldId="2134804260"/>
        </pc:sldMkLst>
        <pc:spChg chg="mod">
          <ac:chgData name="Inigo Barreira" userId="436ec751-6bfc-4c0d-be25-f3c58dbbec61" providerId="ADAL" clId="{0E5DDD4E-5676-4CE2-A5A0-E45A65667E5A}" dt="2025-06-04T14:44:47.593" v="3134" actId="20577"/>
          <ac:spMkLst>
            <pc:docMk/>
            <pc:sldMk cId="3777928716" sldId="2134804260"/>
            <ac:spMk id="3" creationId="{9A5CC4AB-AA02-7C1C-733C-2A6E06F64151}"/>
          </ac:spMkLst>
        </pc:spChg>
      </pc:sldChg>
      <pc:sldChg chg="del">
        <pc:chgData name="Inigo Barreira" userId="436ec751-6bfc-4c0d-be25-f3c58dbbec61" providerId="ADAL" clId="{0E5DDD4E-5676-4CE2-A5A0-E45A65667E5A}" dt="2025-06-03T15:41:24.054" v="58" actId="47"/>
        <pc:sldMkLst>
          <pc:docMk/>
          <pc:sldMk cId="817391707" sldId="2134804261"/>
        </pc:sldMkLst>
      </pc:sldChg>
      <pc:sldChg chg="modSp add mod">
        <pc:chgData name="Inigo Barreira" userId="436ec751-6bfc-4c0d-be25-f3c58dbbec61" providerId="ADAL" clId="{0E5DDD4E-5676-4CE2-A5A0-E45A65667E5A}" dt="2025-06-03T17:03:08.530" v="2150" actId="6549"/>
        <pc:sldMkLst>
          <pc:docMk/>
          <pc:sldMk cId="1025035075" sldId="2134804261"/>
        </pc:sldMkLst>
        <pc:spChg chg="mod">
          <ac:chgData name="Inigo Barreira" userId="436ec751-6bfc-4c0d-be25-f3c58dbbec61" providerId="ADAL" clId="{0E5DDD4E-5676-4CE2-A5A0-E45A65667E5A}" dt="2025-06-03T17:03:08.530" v="2150" actId="6549"/>
          <ac:spMkLst>
            <pc:docMk/>
            <pc:sldMk cId="1025035075" sldId="2134804261"/>
            <ac:spMk id="3" creationId="{943F1F17-9DF2-2F94-58A6-E0F4A2868481}"/>
          </ac:spMkLst>
        </pc:spChg>
      </pc:sldChg>
      <pc:sldChg chg="modSp add mod">
        <pc:chgData name="Inigo Barreira" userId="436ec751-6bfc-4c0d-be25-f3c58dbbec61" providerId="ADAL" clId="{0E5DDD4E-5676-4CE2-A5A0-E45A65667E5A}" dt="2025-06-03T17:07:40.110" v="2262" actId="14100"/>
        <pc:sldMkLst>
          <pc:docMk/>
          <pc:sldMk cId="1113264801" sldId="2134804262"/>
        </pc:sldMkLst>
        <pc:spChg chg="mod">
          <ac:chgData name="Inigo Barreira" userId="436ec751-6bfc-4c0d-be25-f3c58dbbec61" providerId="ADAL" clId="{0E5DDD4E-5676-4CE2-A5A0-E45A65667E5A}" dt="2025-06-03T17:07:40.110" v="2262" actId="14100"/>
          <ac:spMkLst>
            <pc:docMk/>
            <pc:sldMk cId="1113264801" sldId="2134804262"/>
            <ac:spMk id="3" creationId="{F5ED8F5F-ECAF-C2A4-233B-9193FFA7BE12}"/>
          </ac:spMkLst>
        </pc:spChg>
      </pc:sldChg>
      <pc:sldChg chg="del">
        <pc:chgData name="Inigo Barreira" userId="436ec751-6bfc-4c0d-be25-f3c58dbbec61" providerId="ADAL" clId="{0E5DDD4E-5676-4CE2-A5A0-E45A65667E5A}" dt="2025-06-03T15:51:58.029" v="116" actId="47"/>
        <pc:sldMkLst>
          <pc:docMk/>
          <pc:sldMk cId="121368668" sldId="2147480418"/>
        </pc:sldMkLst>
      </pc:sldChg>
      <pc:sldChg chg="modSp mod">
        <pc:chgData name="Inigo Barreira" userId="436ec751-6bfc-4c0d-be25-f3c58dbbec61" providerId="ADAL" clId="{0E5DDD4E-5676-4CE2-A5A0-E45A65667E5A}" dt="2025-06-04T14:34:28.156" v="3131" actId="20577"/>
        <pc:sldMkLst>
          <pc:docMk/>
          <pc:sldMk cId="2996938878" sldId="2147480420"/>
        </pc:sldMkLst>
        <pc:spChg chg="mod">
          <ac:chgData name="Inigo Barreira" userId="436ec751-6bfc-4c0d-be25-f3c58dbbec61" providerId="ADAL" clId="{0E5DDD4E-5676-4CE2-A5A0-E45A65667E5A}" dt="2025-06-04T14:34:28.156" v="3131" actId="20577"/>
          <ac:spMkLst>
            <pc:docMk/>
            <pc:sldMk cId="2996938878" sldId="2147480420"/>
            <ac:spMk id="3" creationId="{A28B56F1-BA68-B171-BBF1-CE57C4E42C99}"/>
          </ac:spMkLst>
        </pc:spChg>
      </pc:sldChg>
      <pc:sldChg chg="modSp add del mod ord">
        <pc:chgData name="Inigo Barreira" userId="436ec751-6bfc-4c0d-be25-f3c58dbbec61" providerId="ADAL" clId="{0E5DDD4E-5676-4CE2-A5A0-E45A65667E5A}" dt="2025-06-03T17:02:07.555" v="2017" actId="47"/>
        <pc:sldMkLst>
          <pc:docMk/>
          <pc:sldMk cId="3440707955" sldId="2147480421"/>
        </pc:sldMkLst>
      </pc:sldChg>
      <pc:sldChg chg="addSp delSp modSp add mod">
        <pc:chgData name="Inigo Barreira" userId="436ec751-6bfc-4c0d-be25-f3c58dbbec61" providerId="ADAL" clId="{0E5DDD4E-5676-4CE2-A5A0-E45A65667E5A}" dt="2025-06-04T14:30:34.064" v="2928" actId="20577"/>
        <pc:sldMkLst>
          <pc:docMk/>
          <pc:sldMk cId="2992035304" sldId="2147480422"/>
        </pc:sldMkLst>
        <pc:spChg chg="mod">
          <ac:chgData name="Inigo Barreira" userId="436ec751-6bfc-4c0d-be25-f3c58dbbec61" providerId="ADAL" clId="{0E5DDD4E-5676-4CE2-A5A0-E45A65667E5A}" dt="2025-06-03T17:13:20.622" v="2276" actId="6549"/>
          <ac:spMkLst>
            <pc:docMk/>
            <pc:sldMk cId="2992035304" sldId="2147480422"/>
            <ac:spMk id="2" creationId="{CA306D80-4C11-5704-0C43-09C95F465D20}"/>
          </ac:spMkLst>
        </pc:spChg>
        <pc:spChg chg="mod">
          <ac:chgData name="Inigo Barreira" userId="436ec751-6bfc-4c0d-be25-f3c58dbbec61" providerId="ADAL" clId="{0E5DDD4E-5676-4CE2-A5A0-E45A65667E5A}" dt="2025-06-04T14:30:34.064" v="2928" actId="20577"/>
          <ac:spMkLst>
            <pc:docMk/>
            <pc:sldMk cId="2992035304" sldId="2147480422"/>
            <ac:spMk id="3" creationId="{04F45F3D-9A31-E53A-95F9-1F44F3EFE480}"/>
          </ac:spMkLst>
        </pc:spChg>
      </pc:sldChg>
      <pc:sldChg chg="delSp modSp add mod">
        <pc:chgData name="Inigo Barreira" userId="436ec751-6bfc-4c0d-be25-f3c58dbbec61" providerId="ADAL" clId="{0E5DDD4E-5676-4CE2-A5A0-E45A65667E5A}" dt="2025-06-03T17:28:30.187" v="2877" actId="20577"/>
        <pc:sldMkLst>
          <pc:docMk/>
          <pc:sldMk cId="1785143045" sldId="2147480423"/>
        </pc:sldMkLst>
        <pc:spChg chg="mod">
          <ac:chgData name="Inigo Barreira" userId="436ec751-6bfc-4c0d-be25-f3c58dbbec61" providerId="ADAL" clId="{0E5DDD4E-5676-4CE2-A5A0-E45A65667E5A}" dt="2025-06-03T17:28:30.187" v="2877" actId="20577"/>
          <ac:spMkLst>
            <pc:docMk/>
            <pc:sldMk cId="1785143045" sldId="2147480423"/>
            <ac:spMk id="3" creationId="{24A67F0A-04E8-7E28-8043-A3676F765544}"/>
          </ac:spMkLst>
        </pc:spChg>
      </pc:sldChg>
      <pc:sldChg chg="add del">
        <pc:chgData name="Inigo Barreira" userId="436ec751-6bfc-4c0d-be25-f3c58dbbec61" providerId="ADAL" clId="{0E5DDD4E-5676-4CE2-A5A0-E45A65667E5A}" dt="2025-06-03T16:47:10.705" v="1362" actId="47"/>
        <pc:sldMkLst>
          <pc:docMk/>
          <pc:sldMk cId="1895233667" sldId="2147480423"/>
        </pc:sldMkLst>
      </pc:sldChg>
      <pc:sldChg chg="addSp modSp add mod">
        <pc:chgData name="Inigo Barreira" userId="436ec751-6bfc-4c0d-be25-f3c58dbbec61" providerId="ADAL" clId="{0E5DDD4E-5676-4CE2-A5A0-E45A65667E5A}" dt="2025-06-05T14:11:14.234" v="4468" actId="1076"/>
        <pc:sldMkLst>
          <pc:docMk/>
          <pc:sldMk cId="3693692964" sldId="2147480424"/>
        </pc:sldMkLst>
        <pc:spChg chg="mod">
          <ac:chgData name="Inigo Barreira" userId="436ec751-6bfc-4c0d-be25-f3c58dbbec61" providerId="ADAL" clId="{0E5DDD4E-5676-4CE2-A5A0-E45A65667E5A}" dt="2025-06-05T13:58:11.120" v="3877" actId="20577"/>
          <ac:spMkLst>
            <pc:docMk/>
            <pc:sldMk cId="3693692964" sldId="2147480424"/>
            <ac:spMk id="2" creationId="{DA747EF2-BE3C-7F0E-AD03-C29EC4DBE564}"/>
          </ac:spMkLst>
        </pc:spChg>
        <pc:spChg chg="mod">
          <ac:chgData name="Inigo Barreira" userId="436ec751-6bfc-4c0d-be25-f3c58dbbec61" providerId="ADAL" clId="{0E5DDD4E-5676-4CE2-A5A0-E45A65667E5A}" dt="2025-06-05T14:09:41.336" v="4466"/>
          <ac:spMkLst>
            <pc:docMk/>
            <pc:sldMk cId="3693692964" sldId="2147480424"/>
            <ac:spMk id="3" creationId="{76E2D84E-6E08-6892-86F1-9F91BE4E6D03}"/>
          </ac:spMkLst>
        </pc:spChg>
        <pc:graphicFrameChg chg="add mod modGraphic">
          <ac:chgData name="Inigo Barreira" userId="436ec751-6bfc-4c0d-be25-f3c58dbbec61" providerId="ADAL" clId="{0E5DDD4E-5676-4CE2-A5A0-E45A65667E5A}" dt="2025-06-05T14:11:14.234" v="4468" actId="1076"/>
          <ac:graphicFrameMkLst>
            <pc:docMk/>
            <pc:sldMk cId="3693692964" sldId="2147480424"/>
            <ac:graphicFrameMk id="4" creationId="{B14CC08D-8B1C-D5FB-ABFF-6A01D27AA07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FB656-532A-476B-8326-85B36639A257}" type="doc">
      <dgm:prSet loTypeId="urn:microsoft.com/office/officeart/2005/8/layout/orgChart1" loCatId="hierarchy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BE642AB4-4A3E-4006-8AE7-A14CE538B924}">
      <dgm:prSet phldrT="[Text]" custT="1"/>
      <dgm:spPr/>
      <dgm:t>
        <a:bodyPr/>
        <a:lstStyle/>
        <a:p>
          <a:r>
            <a:rPr lang="en-GB" sz="2400" b="1" noProof="0" dirty="0">
              <a:latin typeface="+mn-lt"/>
            </a:rPr>
            <a:t>EIDAS 2014</a:t>
          </a:r>
        </a:p>
      </dgm:t>
    </dgm:pt>
    <dgm:pt modelId="{DA169D02-B4B9-48F5-B82F-E2FE59392177}" type="parTrans" cxnId="{B9F570F0-443E-4095-BDEA-528AA91B2F84}">
      <dgm:prSet/>
      <dgm:spPr/>
      <dgm:t>
        <a:bodyPr/>
        <a:lstStyle/>
        <a:p>
          <a:endParaRPr lang="en-GB"/>
        </a:p>
      </dgm:t>
    </dgm:pt>
    <dgm:pt modelId="{995A2615-E8D7-4AA1-9479-432C87D099AA}" type="sibTrans" cxnId="{B9F570F0-443E-4095-BDEA-528AA91B2F84}">
      <dgm:prSet/>
      <dgm:spPr/>
      <dgm:t>
        <a:bodyPr/>
        <a:lstStyle/>
        <a:p>
          <a:endParaRPr lang="en-GB"/>
        </a:p>
      </dgm:t>
    </dgm:pt>
    <dgm:pt modelId="{3AEF3A3C-C1A5-4F6F-9C0C-80C02F30838A}">
      <dgm:prSet phldrT="[Text]" custT="1"/>
      <dgm:spPr/>
      <dgm:t>
        <a:bodyPr/>
        <a:lstStyle/>
        <a:p>
          <a:r>
            <a:rPr lang="en-GB" sz="1600" noProof="0" dirty="0"/>
            <a:t>National </a:t>
          </a:r>
          <a:r>
            <a:rPr lang="en-GB" sz="1600" noProof="0" dirty="0" err="1"/>
            <a:t>eID</a:t>
          </a:r>
          <a:r>
            <a:rPr lang="en-GB" sz="1600" noProof="0" dirty="0"/>
            <a:t> </a:t>
          </a:r>
          <a:endParaRPr lang="en-GB" sz="2400" noProof="0" dirty="0"/>
        </a:p>
      </dgm:t>
    </dgm:pt>
    <dgm:pt modelId="{9E8DEEEE-E57F-4DFB-8DD8-8D5027B1344F}" type="parTrans" cxnId="{D2B6ECFB-957C-471E-9C32-9417D1D4BFEB}">
      <dgm:prSet/>
      <dgm:spPr/>
      <dgm:t>
        <a:bodyPr/>
        <a:lstStyle/>
        <a:p>
          <a:endParaRPr lang="en-GB"/>
        </a:p>
      </dgm:t>
    </dgm:pt>
    <dgm:pt modelId="{709FAD54-C079-4765-8E2A-D0ABB6911684}" type="sibTrans" cxnId="{D2B6ECFB-957C-471E-9C32-9417D1D4BFEB}">
      <dgm:prSet/>
      <dgm:spPr/>
      <dgm:t>
        <a:bodyPr/>
        <a:lstStyle/>
        <a:p>
          <a:endParaRPr lang="en-GB"/>
        </a:p>
      </dgm:t>
    </dgm:pt>
    <dgm:pt modelId="{110CA617-B373-4F3C-BDA7-DEFD265E9C89}">
      <dgm:prSet phldrT="[Text]" custT="1"/>
      <dgm:spPr/>
      <dgm:t>
        <a:bodyPr/>
        <a:lstStyle/>
        <a:p>
          <a:r>
            <a:rPr lang="en-GB" sz="1600" noProof="0" dirty="0"/>
            <a:t>Qualified Trust services</a:t>
          </a:r>
        </a:p>
      </dgm:t>
    </dgm:pt>
    <dgm:pt modelId="{D39394CA-C690-4330-BEBD-9F3A8B66F999}" type="parTrans" cxnId="{E5A73C1B-650E-4DF5-8FAA-D52C2800C3DC}">
      <dgm:prSet/>
      <dgm:spPr/>
      <dgm:t>
        <a:bodyPr/>
        <a:lstStyle/>
        <a:p>
          <a:endParaRPr lang="en-GB"/>
        </a:p>
      </dgm:t>
    </dgm:pt>
    <dgm:pt modelId="{F36034A3-F1BD-432C-9291-FF074D385CAC}" type="sibTrans" cxnId="{E5A73C1B-650E-4DF5-8FAA-D52C2800C3DC}">
      <dgm:prSet/>
      <dgm:spPr/>
      <dgm:t>
        <a:bodyPr/>
        <a:lstStyle/>
        <a:p>
          <a:endParaRPr lang="en-GB"/>
        </a:p>
      </dgm:t>
    </dgm:pt>
    <dgm:pt modelId="{61665046-1899-4A19-9D7C-2956009EA409}">
      <dgm:prSet phldrT="[Text]" custT="1"/>
      <dgm:spPr/>
      <dgm:t>
        <a:bodyPr/>
        <a:lstStyle/>
        <a:p>
          <a:r>
            <a:rPr lang="en-GB" sz="2400" b="1" noProof="0" dirty="0">
              <a:latin typeface="+mn-lt"/>
            </a:rPr>
            <a:t>EIDAS 2024</a:t>
          </a:r>
        </a:p>
      </dgm:t>
    </dgm:pt>
    <dgm:pt modelId="{932E0768-E9F3-4F37-8962-2DDB2AF90313}" type="parTrans" cxnId="{7001B8C8-289A-4AC2-9F12-8BFC93A44CFD}">
      <dgm:prSet/>
      <dgm:spPr/>
      <dgm:t>
        <a:bodyPr/>
        <a:lstStyle/>
        <a:p>
          <a:endParaRPr lang="en-GB"/>
        </a:p>
      </dgm:t>
    </dgm:pt>
    <dgm:pt modelId="{EE981505-A305-43C1-8699-659D3A8E91CF}" type="sibTrans" cxnId="{7001B8C8-289A-4AC2-9F12-8BFC93A44CFD}">
      <dgm:prSet/>
      <dgm:spPr/>
      <dgm:t>
        <a:bodyPr/>
        <a:lstStyle/>
        <a:p>
          <a:endParaRPr lang="en-GB"/>
        </a:p>
      </dgm:t>
    </dgm:pt>
    <dgm:pt modelId="{027CC814-9471-477B-81A4-EDF1CBEA537C}">
      <dgm:prSet phldrT="[Text]" custT="1"/>
      <dgm:spPr/>
      <dgm:t>
        <a:bodyPr/>
        <a:lstStyle/>
        <a:p>
          <a:r>
            <a:rPr lang="en-GB" sz="1600" noProof="0" dirty="0"/>
            <a:t>EUDI Wallet+ </a:t>
          </a:r>
          <a:br>
            <a:rPr lang="en-GB" sz="1600" noProof="0" dirty="0"/>
          </a:br>
          <a:r>
            <a:rPr lang="en-GB" sz="1600" noProof="0" dirty="0"/>
            <a:t>Authentication</a:t>
          </a:r>
        </a:p>
      </dgm:t>
    </dgm:pt>
    <dgm:pt modelId="{3FFF46B1-6351-4EFF-B41D-A950701D92FF}" type="parTrans" cxnId="{23BF3DC0-DD50-437B-8F34-7C45BE8EA516}">
      <dgm:prSet/>
      <dgm:spPr/>
      <dgm:t>
        <a:bodyPr/>
        <a:lstStyle/>
        <a:p>
          <a:endParaRPr lang="en-GB"/>
        </a:p>
      </dgm:t>
    </dgm:pt>
    <dgm:pt modelId="{E13A09B5-6DF0-4114-825B-9B6F53639695}" type="sibTrans" cxnId="{23BF3DC0-DD50-437B-8F34-7C45BE8EA516}">
      <dgm:prSet/>
      <dgm:spPr/>
      <dgm:t>
        <a:bodyPr/>
        <a:lstStyle/>
        <a:p>
          <a:endParaRPr lang="en-GB"/>
        </a:p>
      </dgm:t>
    </dgm:pt>
    <dgm:pt modelId="{25484507-7D4E-401B-91A6-531EC8E4A215}">
      <dgm:prSet custT="1"/>
      <dgm:spPr/>
      <dgm:t>
        <a:bodyPr/>
        <a:lstStyle/>
        <a:p>
          <a:r>
            <a:rPr lang="en-GB" sz="1600" noProof="0" dirty="0"/>
            <a:t>Attribute Attestation</a:t>
          </a:r>
        </a:p>
      </dgm:t>
    </dgm:pt>
    <dgm:pt modelId="{F7EDACAB-B14C-4D64-B919-FD9F6B8FA66B}" type="parTrans" cxnId="{16282263-83C3-46E3-AA0F-5729760A45E5}">
      <dgm:prSet/>
      <dgm:spPr/>
      <dgm:t>
        <a:bodyPr/>
        <a:lstStyle/>
        <a:p>
          <a:endParaRPr lang="en-GB"/>
        </a:p>
      </dgm:t>
    </dgm:pt>
    <dgm:pt modelId="{CEE16334-7B61-4E3B-BEE4-A0004B17CB67}" type="sibTrans" cxnId="{16282263-83C3-46E3-AA0F-5729760A45E5}">
      <dgm:prSet/>
      <dgm:spPr/>
      <dgm:t>
        <a:bodyPr/>
        <a:lstStyle/>
        <a:p>
          <a:endParaRPr lang="en-GB"/>
        </a:p>
      </dgm:t>
    </dgm:pt>
    <dgm:pt modelId="{0C83D330-DD00-422A-BA26-1DA3C6E3B739}">
      <dgm:prSet custT="1"/>
      <dgm:spPr/>
      <dgm:t>
        <a:bodyPr/>
        <a:lstStyle/>
        <a:p>
          <a:r>
            <a:rPr lang="en-GB" sz="2400" b="1" noProof="0" dirty="0"/>
            <a:t>NIS 2</a:t>
          </a:r>
        </a:p>
      </dgm:t>
    </dgm:pt>
    <dgm:pt modelId="{6A454712-191D-44F7-A02F-A6E6EFA892BD}" type="parTrans" cxnId="{09339710-151E-4075-830A-F762E4ECCA8E}">
      <dgm:prSet/>
      <dgm:spPr/>
      <dgm:t>
        <a:bodyPr/>
        <a:lstStyle/>
        <a:p>
          <a:endParaRPr lang="en-GB"/>
        </a:p>
      </dgm:t>
    </dgm:pt>
    <dgm:pt modelId="{AABA5CE5-F3C0-4FE5-8E6B-AD15ADE354A3}" type="sibTrans" cxnId="{09339710-151E-4075-830A-F762E4ECCA8E}">
      <dgm:prSet/>
      <dgm:spPr/>
      <dgm:t>
        <a:bodyPr/>
        <a:lstStyle/>
        <a:p>
          <a:endParaRPr lang="en-GB"/>
        </a:p>
      </dgm:t>
    </dgm:pt>
    <dgm:pt modelId="{1936D8DB-577D-4524-B191-8ACCE835B857}">
      <dgm:prSet custT="1"/>
      <dgm:spPr/>
      <dgm:t>
        <a:bodyPr/>
        <a:lstStyle/>
        <a:p>
          <a:r>
            <a:rPr lang="en-GB" sz="2400" b="1" noProof="0" dirty="0"/>
            <a:t>DORA</a:t>
          </a:r>
        </a:p>
      </dgm:t>
    </dgm:pt>
    <dgm:pt modelId="{26B97881-E353-4875-B4CB-D9E5994E7250}" type="parTrans" cxnId="{F0CCB59E-501B-4B2C-8A22-B067A75600DF}">
      <dgm:prSet/>
      <dgm:spPr/>
      <dgm:t>
        <a:bodyPr/>
        <a:lstStyle/>
        <a:p>
          <a:endParaRPr lang="en-GB"/>
        </a:p>
      </dgm:t>
    </dgm:pt>
    <dgm:pt modelId="{29AE9E0E-98D0-45C0-9F83-FBFC46BE7794}" type="sibTrans" cxnId="{F0CCB59E-501B-4B2C-8A22-B067A75600DF}">
      <dgm:prSet/>
      <dgm:spPr/>
      <dgm:t>
        <a:bodyPr/>
        <a:lstStyle/>
        <a:p>
          <a:endParaRPr lang="en-GB"/>
        </a:p>
      </dgm:t>
    </dgm:pt>
    <dgm:pt modelId="{BC6D503B-081C-40A4-95DE-86E71490963F}">
      <dgm:prSet/>
      <dgm:spPr/>
      <dgm:t>
        <a:bodyPr/>
        <a:lstStyle/>
        <a:p>
          <a:r>
            <a:rPr lang="en-GB" noProof="0" dirty="0"/>
            <a:t>Critical Infrastructure</a:t>
          </a:r>
        </a:p>
      </dgm:t>
    </dgm:pt>
    <dgm:pt modelId="{1FC8B465-4FFD-4F26-943B-B9034F035DCE}" type="parTrans" cxnId="{BF3EE3C9-455E-4519-AE79-EEBF7532C7A1}">
      <dgm:prSet/>
      <dgm:spPr/>
      <dgm:t>
        <a:bodyPr/>
        <a:lstStyle/>
        <a:p>
          <a:endParaRPr lang="en-GB"/>
        </a:p>
      </dgm:t>
    </dgm:pt>
    <dgm:pt modelId="{68C689D7-EC9D-4FED-9007-582069B3D4F1}" type="sibTrans" cxnId="{BF3EE3C9-455E-4519-AE79-EEBF7532C7A1}">
      <dgm:prSet/>
      <dgm:spPr/>
      <dgm:t>
        <a:bodyPr/>
        <a:lstStyle/>
        <a:p>
          <a:endParaRPr lang="en-GB"/>
        </a:p>
      </dgm:t>
    </dgm:pt>
    <dgm:pt modelId="{F6A82242-2E40-4A06-9131-46753D526F60}">
      <dgm:prSet/>
      <dgm:spPr/>
      <dgm:t>
        <a:bodyPr/>
        <a:lstStyle/>
        <a:p>
          <a:r>
            <a:rPr lang="en-GB" noProof="0" dirty="0"/>
            <a:t>Security requirements</a:t>
          </a:r>
        </a:p>
      </dgm:t>
    </dgm:pt>
    <dgm:pt modelId="{2D9C1BB7-1CD9-4726-A387-4F434F65A738}" type="parTrans" cxnId="{0714C36A-BBF3-4556-9DE4-62170A8BE158}">
      <dgm:prSet/>
      <dgm:spPr/>
      <dgm:t>
        <a:bodyPr/>
        <a:lstStyle/>
        <a:p>
          <a:endParaRPr lang="en-GB"/>
        </a:p>
      </dgm:t>
    </dgm:pt>
    <dgm:pt modelId="{8400D9CC-6855-417C-9883-FFA2473CFAC9}" type="sibTrans" cxnId="{0714C36A-BBF3-4556-9DE4-62170A8BE158}">
      <dgm:prSet/>
      <dgm:spPr/>
      <dgm:t>
        <a:bodyPr/>
        <a:lstStyle/>
        <a:p>
          <a:endParaRPr lang="en-GB"/>
        </a:p>
      </dgm:t>
    </dgm:pt>
    <dgm:pt modelId="{50FA1A70-AA7D-488A-A30C-2277249DCA77}">
      <dgm:prSet/>
      <dgm:spPr/>
      <dgm:t>
        <a:bodyPr/>
        <a:lstStyle/>
        <a:p>
          <a:r>
            <a:rPr lang="en-GB" noProof="0" dirty="0"/>
            <a:t>Financial institutions</a:t>
          </a:r>
        </a:p>
      </dgm:t>
    </dgm:pt>
    <dgm:pt modelId="{F7943EC8-5581-49F4-BE82-5DF159CBB165}" type="parTrans" cxnId="{37C52797-D31E-49BF-9359-1B8AB3E96158}">
      <dgm:prSet/>
      <dgm:spPr/>
      <dgm:t>
        <a:bodyPr/>
        <a:lstStyle/>
        <a:p>
          <a:endParaRPr lang="en-GB"/>
        </a:p>
      </dgm:t>
    </dgm:pt>
    <dgm:pt modelId="{0084A24A-DC01-458C-9DC4-CCB768923D66}" type="sibTrans" cxnId="{37C52797-D31E-49BF-9359-1B8AB3E96158}">
      <dgm:prSet/>
      <dgm:spPr/>
      <dgm:t>
        <a:bodyPr/>
        <a:lstStyle/>
        <a:p>
          <a:endParaRPr lang="en-GB"/>
        </a:p>
      </dgm:t>
    </dgm:pt>
    <dgm:pt modelId="{F19BE555-2C80-4AC6-9806-F2A425C13FF7}">
      <dgm:prSet custT="1"/>
      <dgm:spPr/>
      <dgm:t>
        <a:bodyPr/>
        <a:lstStyle/>
        <a:p>
          <a:r>
            <a:rPr lang="en-GB" sz="2400" b="1" noProof="0" dirty="0"/>
            <a:t>CRA</a:t>
          </a:r>
          <a:endParaRPr lang="en-GB" sz="1600" b="1" noProof="0" dirty="0"/>
        </a:p>
      </dgm:t>
    </dgm:pt>
    <dgm:pt modelId="{6A448FCB-E0F9-4FFB-822F-89706CE96307}" type="parTrans" cxnId="{A65286D2-5478-4434-8223-CE41BF909327}">
      <dgm:prSet/>
      <dgm:spPr/>
      <dgm:t>
        <a:bodyPr/>
        <a:lstStyle/>
        <a:p>
          <a:endParaRPr lang="en-GB"/>
        </a:p>
      </dgm:t>
    </dgm:pt>
    <dgm:pt modelId="{35B80DB7-F7D1-42AF-BBED-02A911E0E092}" type="sibTrans" cxnId="{A65286D2-5478-4434-8223-CE41BF909327}">
      <dgm:prSet/>
      <dgm:spPr/>
      <dgm:t>
        <a:bodyPr/>
        <a:lstStyle/>
        <a:p>
          <a:endParaRPr lang="en-GB"/>
        </a:p>
      </dgm:t>
    </dgm:pt>
    <dgm:pt modelId="{C0BAB77A-E8F1-4AA4-9998-0E545FC27986}">
      <dgm:prSet/>
      <dgm:spPr/>
      <dgm:t>
        <a:bodyPr/>
        <a:lstStyle/>
        <a:p>
          <a:r>
            <a:rPr lang="en-GB" noProof="0" dirty="0"/>
            <a:t>Connected Products</a:t>
          </a:r>
        </a:p>
      </dgm:t>
    </dgm:pt>
    <dgm:pt modelId="{B41E7FD1-4555-4623-BCBB-909EC850DD53}" type="parTrans" cxnId="{5DE3BE0D-0547-4614-93A7-F85F1B3AF053}">
      <dgm:prSet/>
      <dgm:spPr/>
      <dgm:t>
        <a:bodyPr/>
        <a:lstStyle/>
        <a:p>
          <a:endParaRPr lang="en-GB"/>
        </a:p>
      </dgm:t>
    </dgm:pt>
    <dgm:pt modelId="{44405B7A-4CFF-49CB-809C-7DB28B58188F}" type="sibTrans" cxnId="{5DE3BE0D-0547-4614-93A7-F85F1B3AF053}">
      <dgm:prSet/>
      <dgm:spPr/>
      <dgm:t>
        <a:bodyPr/>
        <a:lstStyle/>
        <a:p>
          <a:endParaRPr lang="en-GB"/>
        </a:p>
      </dgm:t>
    </dgm:pt>
    <dgm:pt modelId="{95EC03A4-3951-46D4-8B89-4A3DC24544BE}">
      <dgm:prSet/>
      <dgm:spPr/>
      <dgm:t>
        <a:bodyPr/>
        <a:lstStyle/>
        <a:p>
          <a:r>
            <a:rPr lang="en-GB" noProof="0" dirty="0"/>
            <a:t>Consumer Protection</a:t>
          </a:r>
        </a:p>
      </dgm:t>
    </dgm:pt>
    <dgm:pt modelId="{380C4C82-4F5D-4FEF-8A79-37EA59155BC5}" type="parTrans" cxnId="{6B5F75B6-942F-4B4D-99B6-E60B61DAD155}">
      <dgm:prSet/>
      <dgm:spPr/>
      <dgm:t>
        <a:bodyPr/>
        <a:lstStyle/>
        <a:p>
          <a:endParaRPr lang="en-GB"/>
        </a:p>
      </dgm:t>
    </dgm:pt>
    <dgm:pt modelId="{74808E30-5B78-48B3-9012-E8C77A1633A4}" type="sibTrans" cxnId="{6B5F75B6-942F-4B4D-99B6-E60B61DAD155}">
      <dgm:prSet/>
      <dgm:spPr/>
      <dgm:t>
        <a:bodyPr/>
        <a:lstStyle/>
        <a:p>
          <a:endParaRPr lang="en-GB"/>
        </a:p>
      </dgm:t>
    </dgm:pt>
    <dgm:pt modelId="{E7955FF7-C501-44AE-96B2-FAC934A30313}">
      <dgm:prSet/>
      <dgm:spPr/>
      <dgm:t>
        <a:bodyPr/>
        <a:lstStyle/>
        <a:p>
          <a:r>
            <a:rPr lang="en-GB" noProof="0" dirty="0"/>
            <a:t>Operational resilience</a:t>
          </a:r>
        </a:p>
      </dgm:t>
    </dgm:pt>
    <dgm:pt modelId="{A95EBE59-923A-4A18-9118-D6AE01D276E5}" type="parTrans" cxnId="{2C506DAD-7695-45D3-A332-A3F0C5CCCE2C}">
      <dgm:prSet/>
      <dgm:spPr/>
      <dgm:t>
        <a:bodyPr/>
        <a:lstStyle/>
        <a:p>
          <a:endParaRPr lang="en-GB"/>
        </a:p>
      </dgm:t>
    </dgm:pt>
    <dgm:pt modelId="{B145B7A0-5C64-455C-9706-6FB2C36D6CFD}" type="sibTrans" cxnId="{2C506DAD-7695-45D3-A332-A3F0C5CCCE2C}">
      <dgm:prSet/>
      <dgm:spPr/>
      <dgm:t>
        <a:bodyPr/>
        <a:lstStyle/>
        <a:p>
          <a:endParaRPr lang="en-GB"/>
        </a:p>
      </dgm:t>
    </dgm:pt>
    <dgm:pt modelId="{53EA8AD7-0EE8-44DB-9CFF-2E19B2E5711C}">
      <dgm:prSet/>
      <dgm:spPr/>
      <dgm:t>
        <a:bodyPr/>
        <a:lstStyle/>
        <a:p>
          <a:r>
            <a:rPr lang="en-GB" noProof="0" dirty="0"/>
            <a:t>Availability</a:t>
          </a:r>
        </a:p>
      </dgm:t>
    </dgm:pt>
    <dgm:pt modelId="{B3E31DD3-FE3B-4E72-B0CA-6288A553F0FA}" type="parTrans" cxnId="{E0B36579-C548-479B-9E43-F281DD23AED5}">
      <dgm:prSet/>
      <dgm:spPr/>
      <dgm:t>
        <a:bodyPr/>
        <a:lstStyle/>
        <a:p>
          <a:endParaRPr lang="en-GB"/>
        </a:p>
      </dgm:t>
    </dgm:pt>
    <dgm:pt modelId="{B2E89096-6B9F-47CB-AEEE-338637CA691D}" type="sibTrans" cxnId="{E0B36579-C548-479B-9E43-F281DD23AED5}">
      <dgm:prSet/>
      <dgm:spPr/>
      <dgm:t>
        <a:bodyPr/>
        <a:lstStyle/>
        <a:p>
          <a:endParaRPr lang="en-GB"/>
        </a:p>
      </dgm:t>
    </dgm:pt>
    <dgm:pt modelId="{1E34EB08-3C6B-4632-A3E4-03BD297CBAE1}">
      <dgm:prSet custT="1"/>
      <dgm:spPr/>
      <dgm:t>
        <a:bodyPr/>
        <a:lstStyle/>
        <a:p>
          <a:r>
            <a:rPr lang="en-GB" sz="1600" noProof="0" dirty="0"/>
            <a:t>Consumer  </a:t>
          </a:r>
          <a:r>
            <a:rPr lang="en-GB" sz="1600" noProof="0" dirty="0">
              <a:latin typeface="Calibri Light" panose="020F0302020204030204"/>
            </a:rPr>
            <a:t>Authentication</a:t>
          </a:r>
          <a:endParaRPr lang="en-GB" sz="1600" noProof="0" dirty="0"/>
        </a:p>
      </dgm:t>
    </dgm:pt>
    <dgm:pt modelId="{AD40DC91-4BDC-4B13-A7D0-29DB53AF84B2}" type="parTrans" cxnId="{B68C963F-BA8E-44E8-88CE-065D60392638}">
      <dgm:prSet/>
      <dgm:spPr/>
      <dgm:t>
        <a:bodyPr/>
        <a:lstStyle/>
        <a:p>
          <a:endParaRPr lang="en-GB"/>
        </a:p>
      </dgm:t>
    </dgm:pt>
    <dgm:pt modelId="{D7F8A934-A10E-4481-A5CE-5A1823FA4A2A}" type="sibTrans" cxnId="{B68C963F-BA8E-44E8-88CE-065D60392638}">
      <dgm:prSet/>
      <dgm:spPr/>
      <dgm:t>
        <a:bodyPr/>
        <a:lstStyle/>
        <a:p>
          <a:endParaRPr lang="en-GB"/>
        </a:p>
      </dgm:t>
    </dgm:pt>
    <dgm:pt modelId="{C820D132-68D0-4625-9002-18F16B383D52}">
      <dgm:prSet phldrT="[Text]" custT="1"/>
      <dgm:spPr/>
      <dgm:t>
        <a:bodyPr/>
        <a:lstStyle/>
        <a:p>
          <a:r>
            <a:rPr lang="en-GB" sz="1600" noProof="0" dirty="0"/>
            <a:t>Protecting Signing Keys</a:t>
          </a:r>
        </a:p>
      </dgm:t>
    </dgm:pt>
    <dgm:pt modelId="{BF526B71-6BB5-428F-8C78-342B07625FA9}" type="parTrans" cxnId="{65154A05-6965-4157-84C1-601862EC0747}">
      <dgm:prSet/>
      <dgm:spPr/>
      <dgm:t>
        <a:bodyPr/>
        <a:lstStyle/>
        <a:p>
          <a:endParaRPr lang="en-GB"/>
        </a:p>
      </dgm:t>
    </dgm:pt>
    <dgm:pt modelId="{077BD1FA-740C-4567-B032-C7DB857E8A24}" type="sibTrans" cxnId="{65154A05-6965-4157-84C1-601862EC0747}">
      <dgm:prSet/>
      <dgm:spPr/>
      <dgm:t>
        <a:bodyPr/>
        <a:lstStyle/>
        <a:p>
          <a:endParaRPr lang="en-GB"/>
        </a:p>
      </dgm:t>
    </dgm:pt>
    <dgm:pt modelId="{7FBE5AA6-07B5-4A0D-B257-4328778A5828}">
      <dgm:prSet/>
      <dgm:spPr/>
      <dgm:t>
        <a:bodyPr/>
        <a:lstStyle/>
        <a:p>
          <a:r>
            <a:rPr lang="en-GB" noProof="0" dirty="0"/>
            <a:t>Security Label</a:t>
          </a:r>
        </a:p>
      </dgm:t>
    </dgm:pt>
    <dgm:pt modelId="{321339C1-581C-4360-9975-55650D572924}" type="parTrans" cxnId="{F8CA7FA6-2249-4650-88ED-F3E669692010}">
      <dgm:prSet/>
      <dgm:spPr/>
      <dgm:t>
        <a:bodyPr/>
        <a:lstStyle/>
        <a:p>
          <a:endParaRPr lang="en-GB"/>
        </a:p>
      </dgm:t>
    </dgm:pt>
    <dgm:pt modelId="{EEB27ACA-5897-4BDC-A68E-65266030749B}" type="sibTrans" cxnId="{F8CA7FA6-2249-4650-88ED-F3E669692010}">
      <dgm:prSet/>
      <dgm:spPr/>
      <dgm:t>
        <a:bodyPr/>
        <a:lstStyle/>
        <a:p>
          <a:endParaRPr lang="en-GB"/>
        </a:p>
      </dgm:t>
    </dgm:pt>
    <dgm:pt modelId="{3697B7C0-845C-4FD7-A8F7-E5AAEC5C0276}">
      <dgm:prSet/>
      <dgm:spPr/>
      <dgm:t>
        <a:bodyPr/>
        <a:lstStyle/>
        <a:p>
          <a:r>
            <a:rPr lang="en-GB" noProof="0" dirty="0"/>
            <a:t>3.Party risk management</a:t>
          </a:r>
        </a:p>
      </dgm:t>
    </dgm:pt>
    <dgm:pt modelId="{86C87A35-2155-4C2B-A314-CF5568C1B568}" type="parTrans" cxnId="{98087052-C617-4257-94DA-1FC90567E908}">
      <dgm:prSet/>
      <dgm:spPr/>
      <dgm:t>
        <a:bodyPr/>
        <a:lstStyle/>
        <a:p>
          <a:endParaRPr lang="en-GB"/>
        </a:p>
      </dgm:t>
    </dgm:pt>
    <dgm:pt modelId="{8E09FFEA-4CD5-42B1-A40A-A8B945E16034}" type="sibTrans" cxnId="{98087052-C617-4257-94DA-1FC90567E908}">
      <dgm:prSet/>
      <dgm:spPr/>
      <dgm:t>
        <a:bodyPr/>
        <a:lstStyle/>
        <a:p>
          <a:endParaRPr lang="en-GB"/>
        </a:p>
      </dgm:t>
    </dgm:pt>
    <dgm:pt modelId="{1D8DBCC8-1650-424B-B2B5-302EE30AC339}">
      <dgm:prSet phldrT="[Text]"/>
      <dgm:spPr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</dgm:spPr>
      <dgm:t>
        <a:bodyPr/>
        <a:lstStyle/>
        <a:p>
          <a:endParaRPr lang="en-GB" noProof="0" dirty="0"/>
        </a:p>
      </dgm:t>
    </dgm:pt>
    <dgm:pt modelId="{C33A05B5-9736-4DE3-A214-8EBA59564B46}" type="sibTrans" cxnId="{3C8AAD2E-85CD-4DEE-AAD5-03FC379A569E}">
      <dgm:prSet/>
      <dgm:spPr/>
      <dgm:t>
        <a:bodyPr/>
        <a:lstStyle/>
        <a:p>
          <a:endParaRPr lang="en-GB"/>
        </a:p>
      </dgm:t>
    </dgm:pt>
    <dgm:pt modelId="{B8F0D731-407B-4FB2-B607-7C92AD7FBB84}" type="parTrans" cxnId="{3C8AAD2E-85CD-4DEE-AAD5-03FC379A569E}">
      <dgm:prSet/>
      <dgm:spPr/>
      <dgm:t>
        <a:bodyPr/>
        <a:lstStyle/>
        <a:p>
          <a:endParaRPr lang="en-GB"/>
        </a:p>
      </dgm:t>
    </dgm:pt>
    <dgm:pt modelId="{3CBA7073-C7D8-4C80-883F-2DC4B474D392}" type="pres">
      <dgm:prSet presAssocID="{D42FB656-532A-476B-8326-85B36639A2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4A7158-D53F-4F98-9177-CF33A7E217AF}" type="pres">
      <dgm:prSet presAssocID="{1D8DBCC8-1650-424B-B2B5-302EE30AC339}" presName="hierRoot1" presStyleCnt="0">
        <dgm:presLayoutVars>
          <dgm:hierBranch val="init"/>
        </dgm:presLayoutVars>
      </dgm:prSet>
      <dgm:spPr/>
    </dgm:pt>
    <dgm:pt modelId="{3CDC3190-3A2F-48A3-B120-1A657AF4D707}" type="pres">
      <dgm:prSet presAssocID="{1D8DBCC8-1650-424B-B2B5-302EE30AC339}" presName="rootComposite1" presStyleCnt="0"/>
      <dgm:spPr/>
    </dgm:pt>
    <dgm:pt modelId="{C4DC33CA-CEE0-411D-ACC7-AE8CC7A6C147}" type="pres">
      <dgm:prSet presAssocID="{1D8DBCC8-1650-424B-B2B5-302EE30AC339}" presName="rootText1" presStyleLbl="node0" presStyleIdx="0" presStyleCnt="1" custScaleX="82096" custScaleY="158775">
        <dgm:presLayoutVars>
          <dgm:chPref val="3"/>
        </dgm:presLayoutVars>
      </dgm:prSet>
      <dgm:spPr>
        <a:prstGeom prst="flowChartConnector">
          <a:avLst/>
        </a:prstGeom>
      </dgm:spPr>
    </dgm:pt>
    <dgm:pt modelId="{4901041C-CB50-4766-9682-0B091A730518}" type="pres">
      <dgm:prSet presAssocID="{1D8DBCC8-1650-424B-B2B5-302EE30AC339}" presName="rootConnector1" presStyleLbl="node1" presStyleIdx="0" presStyleCnt="0"/>
      <dgm:spPr/>
    </dgm:pt>
    <dgm:pt modelId="{E9ED9C9C-F03F-4FA3-AFF6-27683308E41E}" type="pres">
      <dgm:prSet presAssocID="{1D8DBCC8-1650-424B-B2B5-302EE30AC339}" presName="hierChild2" presStyleCnt="0"/>
      <dgm:spPr/>
    </dgm:pt>
    <dgm:pt modelId="{0286E646-E819-47AA-8DB6-0D30B0DAA6F7}" type="pres">
      <dgm:prSet presAssocID="{DA169D02-B4B9-48F5-B82F-E2FE59392177}" presName="Name37" presStyleLbl="parChTrans1D2" presStyleIdx="0" presStyleCnt="5"/>
      <dgm:spPr/>
    </dgm:pt>
    <dgm:pt modelId="{7D08E745-E095-403E-859C-4BC450F15C96}" type="pres">
      <dgm:prSet presAssocID="{BE642AB4-4A3E-4006-8AE7-A14CE538B924}" presName="hierRoot2" presStyleCnt="0">
        <dgm:presLayoutVars>
          <dgm:hierBranch val="init"/>
        </dgm:presLayoutVars>
      </dgm:prSet>
      <dgm:spPr/>
    </dgm:pt>
    <dgm:pt modelId="{68BA9353-2C39-474B-900E-E535D175812F}" type="pres">
      <dgm:prSet presAssocID="{BE642AB4-4A3E-4006-8AE7-A14CE538B924}" presName="rootComposite" presStyleCnt="0"/>
      <dgm:spPr/>
    </dgm:pt>
    <dgm:pt modelId="{1F3392AD-D382-496F-942B-6879CCE14414}" type="pres">
      <dgm:prSet presAssocID="{BE642AB4-4A3E-4006-8AE7-A14CE538B924}" presName="rootText" presStyleLbl="node2" presStyleIdx="0" presStyleCnt="5">
        <dgm:presLayoutVars>
          <dgm:chPref val="3"/>
        </dgm:presLayoutVars>
      </dgm:prSet>
      <dgm:spPr/>
    </dgm:pt>
    <dgm:pt modelId="{A5F45ED7-26EE-4E7C-8FFD-82161319010E}" type="pres">
      <dgm:prSet presAssocID="{BE642AB4-4A3E-4006-8AE7-A14CE538B924}" presName="rootConnector" presStyleLbl="node2" presStyleIdx="0" presStyleCnt="5"/>
      <dgm:spPr/>
    </dgm:pt>
    <dgm:pt modelId="{C2CA5C6A-6CD6-45F2-B672-693575C2359F}" type="pres">
      <dgm:prSet presAssocID="{BE642AB4-4A3E-4006-8AE7-A14CE538B924}" presName="hierChild4" presStyleCnt="0"/>
      <dgm:spPr/>
    </dgm:pt>
    <dgm:pt modelId="{4DC7CB29-1349-4409-A06D-B6DBE9C1F51C}" type="pres">
      <dgm:prSet presAssocID="{9E8DEEEE-E57F-4DFB-8DD8-8D5027B1344F}" presName="Name37" presStyleLbl="parChTrans1D3" presStyleIdx="0" presStyleCnt="15"/>
      <dgm:spPr/>
    </dgm:pt>
    <dgm:pt modelId="{C85A8D85-8957-471F-A23A-DCB752FFD777}" type="pres">
      <dgm:prSet presAssocID="{3AEF3A3C-C1A5-4F6F-9C0C-80C02F30838A}" presName="hierRoot2" presStyleCnt="0">
        <dgm:presLayoutVars>
          <dgm:hierBranch val="init"/>
        </dgm:presLayoutVars>
      </dgm:prSet>
      <dgm:spPr/>
    </dgm:pt>
    <dgm:pt modelId="{64366482-2A5C-49DA-8BF6-0CDAF313BAEC}" type="pres">
      <dgm:prSet presAssocID="{3AEF3A3C-C1A5-4F6F-9C0C-80C02F30838A}" presName="rootComposite" presStyleCnt="0"/>
      <dgm:spPr/>
    </dgm:pt>
    <dgm:pt modelId="{FF272A8B-1FAB-4447-8390-8B18D8E43C3F}" type="pres">
      <dgm:prSet presAssocID="{3AEF3A3C-C1A5-4F6F-9C0C-80C02F30838A}" presName="rootText" presStyleLbl="node3" presStyleIdx="0" presStyleCnt="15">
        <dgm:presLayoutVars>
          <dgm:chPref val="3"/>
        </dgm:presLayoutVars>
      </dgm:prSet>
      <dgm:spPr/>
    </dgm:pt>
    <dgm:pt modelId="{388795D3-7A83-49DF-9B9B-4ABD41AAA363}" type="pres">
      <dgm:prSet presAssocID="{3AEF3A3C-C1A5-4F6F-9C0C-80C02F30838A}" presName="rootConnector" presStyleLbl="node3" presStyleIdx="0" presStyleCnt="15"/>
      <dgm:spPr/>
    </dgm:pt>
    <dgm:pt modelId="{4BB1AA9C-830C-4843-A882-155AE2B8A0E1}" type="pres">
      <dgm:prSet presAssocID="{3AEF3A3C-C1A5-4F6F-9C0C-80C02F30838A}" presName="hierChild4" presStyleCnt="0"/>
      <dgm:spPr/>
    </dgm:pt>
    <dgm:pt modelId="{2E13E109-F176-4DCF-9F4F-EF578720AEE7}" type="pres">
      <dgm:prSet presAssocID="{3AEF3A3C-C1A5-4F6F-9C0C-80C02F30838A}" presName="hierChild5" presStyleCnt="0"/>
      <dgm:spPr/>
    </dgm:pt>
    <dgm:pt modelId="{0CB92C78-5461-4CEB-AF88-7E6A2CCAA8FC}" type="pres">
      <dgm:prSet presAssocID="{D39394CA-C690-4330-BEBD-9F3A8B66F999}" presName="Name37" presStyleLbl="parChTrans1D3" presStyleIdx="1" presStyleCnt="15"/>
      <dgm:spPr/>
    </dgm:pt>
    <dgm:pt modelId="{1F621DC4-91BA-4088-9025-BCAF9CA5126D}" type="pres">
      <dgm:prSet presAssocID="{110CA617-B373-4F3C-BDA7-DEFD265E9C89}" presName="hierRoot2" presStyleCnt="0">
        <dgm:presLayoutVars>
          <dgm:hierBranch val="init"/>
        </dgm:presLayoutVars>
      </dgm:prSet>
      <dgm:spPr/>
    </dgm:pt>
    <dgm:pt modelId="{F94922E1-17C1-4C21-AF2E-C6D5240BEDDF}" type="pres">
      <dgm:prSet presAssocID="{110CA617-B373-4F3C-BDA7-DEFD265E9C89}" presName="rootComposite" presStyleCnt="0"/>
      <dgm:spPr/>
    </dgm:pt>
    <dgm:pt modelId="{33B6C74F-9F5C-4851-BF91-2522C3EEC8BB}" type="pres">
      <dgm:prSet presAssocID="{110CA617-B373-4F3C-BDA7-DEFD265E9C89}" presName="rootText" presStyleLbl="node3" presStyleIdx="1" presStyleCnt="15">
        <dgm:presLayoutVars>
          <dgm:chPref val="3"/>
        </dgm:presLayoutVars>
      </dgm:prSet>
      <dgm:spPr/>
    </dgm:pt>
    <dgm:pt modelId="{E5431B71-E61E-465B-B89B-9AADFF363F9C}" type="pres">
      <dgm:prSet presAssocID="{110CA617-B373-4F3C-BDA7-DEFD265E9C89}" presName="rootConnector" presStyleLbl="node3" presStyleIdx="1" presStyleCnt="15"/>
      <dgm:spPr/>
    </dgm:pt>
    <dgm:pt modelId="{D34203E6-5DC6-4C40-AD08-DA5389C8265A}" type="pres">
      <dgm:prSet presAssocID="{110CA617-B373-4F3C-BDA7-DEFD265E9C89}" presName="hierChild4" presStyleCnt="0"/>
      <dgm:spPr/>
    </dgm:pt>
    <dgm:pt modelId="{9E9B1222-AB4A-46B8-8B29-0393FDEA1EA3}" type="pres">
      <dgm:prSet presAssocID="{110CA617-B373-4F3C-BDA7-DEFD265E9C89}" presName="hierChild5" presStyleCnt="0"/>
      <dgm:spPr/>
    </dgm:pt>
    <dgm:pt modelId="{62D23591-BEE4-4814-95BD-FCB84172F7D1}" type="pres">
      <dgm:prSet presAssocID="{BF526B71-6BB5-428F-8C78-342B07625FA9}" presName="Name37" presStyleLbl="parChTrans1D3" presStyleIdx="2" presStyleCnt="15"/>
      <dgm:spPr/>
    </dgm:pt>
    <dgm:pt modelId="{17A3BC9F-1BD8-417A-BB09-E7B7306B6AA3}" type="pres">
      <dgm:prSet presAssocID="{C820D132-68D0-4625-9002-18F16B383D52}" presName="hierRoot2" presStyleCnt="0">
        <dgm:presLayoutVars>
          <dgm:hierBranch val="init"/>
        </dgm:presLayoutVars>
      </dgm:prSet>
      <dgm:spPr/>
    </dgm:pt>
    <dgm:pt modelId="{F6E3CE1B-BD87-4BBF-96C6-F1CF97DF1744}" type="pres">
      <dgm:prSet presAssocID="{C820D132-68D0-4625-9002-18F16B383D52}" presName="rootComposite" presStyleCnt="0"/>
      <dgm:spPr/>
    </dgm:pt>
    <dgm:pt modelId="{8D33ACBA-FDF3-44E2-A4FF-AA7CE811BB93}" type="pres">
      <dgm:prSet presAssocID="{C820D132-68D0-4625-9002-18F16B383D52}" presName="rootText" presStyleLbl="node3" presStyleIdx="2" presStyleCnt="15">
        <dgm:presLayoutVars>
          <dgm:chPref val="3"/>
        </dgm:presLayoutVars>
      </dgm:prSet>
      <dgm:spPr/>
    </dgm:pt>
    <dgm:pt modelId="{03573032-C5E7-481B-A224-0735D25017E0}" type="pres">
      <dgm:prSet presAssocID="{C820D132-68D0-4625-9002-18F16B383D52}" presName="rootConnector" presStyleLbl="node3" presStyleIdx="2" presStyleCnt="15"/>
      <dgm:spPr/>
    </dgm:pt>
    <dgm:pt modelId="{602F9537-BAFC-405F-B002-922B1F622E4E}" type="pres">
      <dgm:prSet presAssocID="{C820D132-68D0-4625-9002-18F16B383D52}" presName="hierChild4" presStyleCnt="0"/>
      <dgm:spPr/>
    </dgm:pt>
    <dgm:pt modelId="{BB654F00-21F4-4B82-BF36-104A6E29AA65}" type="pres">
      <dgm:prSet presAssocID="{C820D132-68D0-4625-9002-18F16B383D52}" presName="hierChild5" presStyleCnt="0"/>
      <dgm:spPr/>
    </dgm:pt>
    <dgm:pt modelId="{E353753B-6059-4AB8-B71C-56E53879C3F4}" type="pres">
      <dgm:prSet presAssocID="{BE642AB4-4A3E-4006-8AE7-A14CE538B924}" presName="hierChild5" presStyleCnt="0"/>
      <dgm:spPr/>
    </dgm:pt>
    <dgm:pt modelId="{3101D1D6-7AFE-49A9-AF70-F7CF58FDABCB}" type="pres">
      <dgm:prSet presAssocID="{932E0768-E9F3-4F37-8962-2DDB2AF90313}" presName="Name37" presStyleLbl="parChTrans1D2" presStyleIdx="1" presStyleCnt="5"/>
      <dgm:spPr/>
    </dgm:pt>
    <dgm:pt modelId="{663A0110-A30E-41E9-9DBA-6F71C9E1C52F}" type="pres">
      <dgm:prSet presAssocID="{61665046-1899-4A19-9D7C-2956009EA409}" presName="hierRoot2" presStyleCnt="0">
        <dgm:presLayoutVars>
          <dgm:hierBranch val="init"/>
        </dgm:presLayoutVars>
      </dgm:prSet>
      <dgm:spPr/>
    </dgm:pt>
    <dgm:pt modelId="{0A32F8C1-558D-401D-90CB-48D9A41364BC}" type="pres">
      <dgm:prSet presAssocID="{61665046-1899-4A19-9D7C-2956009EA409}" presName="rootComposite" presStyleCnt="0"/>
      <dgm:spPr/>
    </dgm:pt>
    <dgm:pt modelId="{4AFDE666-95E6-4CE1-B22B-5362B9F6E623}" type="pres">
      <dgm:prSet presAssocID="{61665046-1899-4A19-9D7C-2956009EA409}" presName="rootText" presStyleLbl="node2" presStyleIdx="1" presStyleCnt="5">
        <dgm:presLayoutVars>
          <dgm:chPref val="3"/>
        </dgm:presLayoutVars>
      </dgm:prSet>
      <dgm:spPr/>
    </dgm:pt>
    <dgm:pt modelId="{C4B049C7-6769-49D9-A08E-D432A9A9C45C}" type="pres">
      <dgm:prSet presAssocID="{61665046-1899-4A19-9D7C-2956009EA409}" presName="rootConnector" presStyleLbl="node2" presStyleIdx="1" presStyleCnt="5"/>
      <dgm:spPr/>
    </dgm:pt>
    <dgm:pt modelId="{DD407A4C-B255-4A90-8412-2FCA627CDC37}" type="pres">
      <dgm:prSet presAssocID="{61665046-1899-4A19-9D7C-2956009EA409}" presName="hierChild4" presStyleCnt="0"/>
      <dgm:spPr/>
    </dgm:pt>
    <dgm:pt modelId="{B8C5C31C-D5E4-4F00-B5D7-42AA2897CF8C}" type="pres">
      <dgm:prSet presAssocID="{3FFF46B1-6351-4EFF-B41D-A950701D92FF}" presName="Name37" presStyleLbl="parChTrans1D3" presStyleIdx="3" presStyleCnt="15"/>
      <dgm:spPr/>
    </dgm:pt>
    <dgm:pt modelId="{9C1658E8-AE2A-446B-9888-1ADCE0558050}" type="pres">
      <dgm:prSet presAssocID="{027CC814-9471-477B-81A4-EDF1CBEA537C}" presName="hierRoot2" presStyleCnt="0">
        <dgm:presLayoutVars>
          <dgm:hierBranch val="init"/>
        </dgm:presLayoutVars>
      </dgm:prSet>
      <dgm:spPr/>
    </dgm:pt>
    <dgm:pt modelId="{A1DBE52D-968C-4F64-8C6B-84BB8CC574C0}" type="pres">
      <dgm:prSet presAssocID="{027CC814-9471-477B-81A4-EDF1CBEA537C}" presName="rootComposite" presStyleCnt="0"/>
      <dgm:spPr/>
    </dgm:pt>
    <dgm:pt modelId="{839D670E-3840-4DF6-9114-755AD12B57FA}" type="pres">
      <dgm:prSet presAssocID="{027CC814-9471-477B-81A4-EDF1CBEA537C}" presName="rootText" presStyleLbl="node3" presStyleIdx="3" presStyleCnt="15">
        <dgm:presLayoutVars>
          <dgm:chPref val="3"/>
        </dgm:presLayoutVars>
      </dgm:prSet>
      <dgm:spPr/>
    </dgm:pt>
    <dgm:pt modelId="{77FFC939-35F6-4461-97E2-7A9E26CCF037}" type="pres">
      <dgm:prSet presAssocID="{027CC814-9471-477B-81A4-EDF1CBEA537C}" presName="rootConnector" presStyleLbl="node3" presStyleIdx="3" presStyleCnt="15"/>
      <dgm:spPr/>
    </dgm:pt>
    <dgm:pt modelId="{B84834FF-14CF-4904-BCDF-DAF483B7BCD0}" type="pres">
      <dgm:prSet presAssocID="{027CC814-9471-477B-81A4-EDF1CBEA537C}" presName="hierChild4" presStyleCnt="0"/>
      <dgm:spPr/>
    </dgm:pt>
    <dgm:pt modelId="{7FE46E01-21BC-4BCB-AF62-6340FB21E396}" type="pres">
      <dgm:prSet presAssocID="{027CC814-9471-477B-81A4-EDF1CBEA537C}" presName="hierChild5" presStyleCnt="0"/>
      <dgm:spPr/>
    </dgm:pt>
    <dgm:pt modelId="{724E4A4D-5533-41A8-90E1-F95C5A64F359}" type="pres">
      <dgm:prSet presAssocID="{F7EDACAB-B14C-4D64-B919-FD9F6B8FA66B}" presName="Name37" presStyleLbl="parChTrans1D3" presStyleIdx="4" presStyleCnt="15"/>
      <dgm:spPr/>
    </dgm:pt>
    <dgm:pt modelId="{528E3FC2-810D-4B70-A546-8FBDDF743A45}" type="pres">
      <dgm:prSet presAssocID="{25484507-7D4E-401B-91A6-531EC8E4A215}" presName="hierRoot2" presStyleCnt="0">
        <dgm:presLayoutVars>
          <dgm:hierBranch val="init"/>
        </dgm:presLayoutVars>
      </dgm:prSet>
      <dgm:spPr/>
    </dgm:pt>
    <dgm:pt modelId="{8F32987A-C43C-42AC-9750-390ACCFD7DBD}" type="pres">
      <dgm:prSet presAssocID="{25484507-7D4E-401B-91A6-531EC8E4A215}" presName="rootComposite" presStyleCnt="0"/>
      <dgm:spPr/>
    </dgm:pt>
    <dgm:pt modelId="{51C874DC-B03F-452C-A8B6-BE59BC3FF82F}" type="pres">
      <dgm:prSet presAssocID="{25484507-7D4E-401B-91A6-531EC8E4A215}" presName="rootText" presStyleLbl="node3" presStyleIdx="4" presStyleCnt="15">
        <dgm:presLayoutVars>
          <dgm:chPref val="3"/>
        </dgm:presLayoutVars>
      </dgm:prSet>
      <dgm:spPr/>
    </dgm:pt>
    <dgm:pt modelId="{39CBAB9B-0D3F-4054-AAC7-ACF5F7A59F6E}" type="pres">
      <dgm:prSet presAssocID="{25484507-7D4E-401B-91A6-531EC8E4A215}" presName="rootConnector" presStyleLbl="node3" presStyleIdx="4" presStyleCnt="15"/>
      <dgm:spPr/>
    </dgm:pt>
    <dgm:pt modelId="{CDA557CD-671D-4061-BF99-AEB58CF64F6F}" type="pres">
      <dgm:prSet presAssocID="{25484507-7D4E-401B-91A6-531EC8E4A215}" presName="hierChild4" presStyleCnt="0"/>
      <dgm:spPr/>
    </dgm:pt>
    <dgm:pt modelId="{AB948AD4-6C14-4B08-BF70-B4178D438E81}" type="pres">
      <dgm:prSet presAssocID="{25484507-7D4E-401B-91A6-531EC8E4A215}" presName="hierChild5" presStyleCnt="0"/>
      <dgm:spPr/>
    </dgm:pt>
    <dgm:pt modelId="{470448C9-7842-4DB6-B262-F3463EFD2F63}" type="pres">
      <dgm:prSet presAssocID="{AD40DC91-4BDC-4B13-A7D0-29DB53AF84B2}" presName="Name37" presStyleLbl="parChTrans1D3" presStyleIdx="5" presStyleCnt="15"/>
      <dgm:spPr/>
    </dgm:pt>
    <dgm:pt modelId="{1FA79794-740F-49CC-AC66-5DF55C3F5BE1}" type="pres">
      <dgm:prSet presAssocID="{1E34EB08-3C6B-4632-A3E4-03BD297CBAE1}" presName="hierRoot2" presStyleCnt="0">
        <dgm:presLayoutVars>
          <dgm:hierBranch val="init"/>
        </dgm:presLayoutVars>
      </dgm:prSet>
      <dgm:spPr/>
    </dgm:pt>
    <dgm:pt modelId="{186149D7-34B2-4CC8-BB5A-82433E37A6F2}" type="pres">
      <dgm:prSet presAssocID="{1E34EB08-3C6B-4632-A3E4-03BD297CBAE1}" presName="rootComposite" presStyleCnt="0"/>
      <dgm:spPr/>
    </dgm:pt>
    <dgm:pt modelId="{6D51A72A-6010-4728-AFF1-CB50C50236AD}" type="pres">
      <dgm:prSet presAssocID="{1E34EB08-3C6B-4632-A3E4-03BD297CBAE1}" presName="rootText" presStyleLbl="node3" presStyleIdx="5" presStyleCnt="15">
        <dgm:presLayoutVars>
          <dgm:chPref val="3"/>
        </dgm:presLayoutVars>
      </dgm:prSet>
      <dgm:spPr/>
    </dgm:pt>
    <dgm:pt modelId="{92E8623A-0AF1-4BD5-8DFA-E7717175A3AB}" type="pres">
      <dgm:prSet presAssocID="{1E34EB08-3C6B-4632-A3E4-03BD297CBAE1}" presName="rootConnector" presStyleLbl="node3" presStyleIdx="5" presStyleCnt="15"/>
      <dgm:spPr/>
    </dgm:pt>
    <dgm:pt modelId="{8E69EB67-29E2-409C-9890-FAA753BE9E4C}" type="pres">
      <dgm:prSet presAssocID="{1E34EB08-3C6B-4632-A3E4-03BD297CBAE1}" presName="hierChild4" presStyleCnt="0"/>
      <dgm:spPr/>
    </dgm:pt>
    <dgm:pt modelId="{24BD44A6-5111-4310-A0FD-DA020A7314AC}" type="pres">
      <dgm:prSet presAssocID="{1E34EB08-3C6B-4632-A3E4-03BD297CBAE1}" presName="hierChild5" presStyleCnt="0"/>
      <dgm:spPr/>
    </dgm:pt>
    <dgm:pt modelId="{B4F216D2-8316-4F93-9500-8F95864E2EEE}" type="pres">
      <dgm:prSet presAssocID="{61665046-1899-4A19-9D7C-2956009EA409}" presName="hierChild5" presStyleCnt="0"/>
      <dgm:spPr/>
    </dgm:pt>
    <dgm:pt modelId="{D48AE452-266E-4535-A2E7-E8E666CFD1AF}" type="pres">
      <dgm:prSet presAssocID="{6A454712-191D-44F7-A02F-A6E6EFA892BD}" presName="Name37" presStyleLbl="parChTrans1D2" presStyleIdx="2" presStyleCnt="5"/>
      <dgm:spPr/>
    </dgm:pt>
    <dgm:pt modelId="{BB2A110E-630E-4AA6-83ED-D63D7E44D685}" type="pres">
      <dgm:prSet presAssocID="{0C83D330-DD00-422A-BA26-1DA3C6E3B739}" presName="hierRoot2" presStyleCnt="0">
        <dgm:presLayoutVars>
          <dgm:hierBranch val="init"/>
        </dgm:presLayoutVars>
      </dgm:prSet>
      <dgm:spPr/>
    </dgm:pt>
    <dgm:pt modelId="{AAF2658A-940E-4E13-8284-BC4E1923B63D}" type="pres">
      <dgm:prSet presAssocID="{0C83D330-DD00-422A-BA26-1DA3C6E3B739}" presName="rootComposite" presStyleCnt="0"/>
      <dgm:spPr/>
    </dgm:pt>
    <dgm:pt modelId="{7B8A2524-F018-4A51-8126-33DDED9DA81A}" type="pres">
      <dgm:prSet presAssocID="{0C83D330-DD00-422A-BA26-1DA3C6E3B739}" presName="rootText" presStyleLbl="node2" presStyleIdx="2" presStyleCnt="5">
        <dgm:presLayoutVars>
          <dgm:chPref val="3"/>
        </dgm:presLayoutVars>
      </dgm:prSet>
      <dgm:spPr/>
    </dgm:pt>
    <dgm:pt modelId="{FD69E815-A8F9-463D-80B9-C54A738E436E}" type="pres">
      <dgm:prSet presAssocID="{0C83D330-DD00-422A-BA26-1DA3C6E3B739}" presName="rootConnector" presStyleLbl="node2" presStyleIdx="2" presStyleCnt="5"/>
      <dgm:spPr/>
    </dgm:pt>
    <dgm:pt modelId="{C7C4A0D8-26FA-4BDF-8D81-76BE9D7B5E9B}" type="pres">
      <dgm:prSet presAssocID="{0C83D330-DD00-422A-BA26-1DA3C6E3B739}" presName="hierChild4" presStyleCnt="0"/>
      <dgm:spPr/>
    </dgm:pt>
    <dgm:pt modelId="{DC8F87D0-7C8B-4561-B0D4-0C06CED5CAEE}" type="pres">
      <dgm:prSet presAssocID="{1FC8B465-4FFD-4F26-943B-B9034F035DCE}" presName="Name37" presStyleLbl="parChTrans1D3" presStyleIdx="6" presStyleCnt="15"/>
      <dgm:spPr/>
    </dgm:pt>
    <dgm:pt modelId="{D787DA8C-B59C-4506-9524-5455F1A5620F}" type="pres">
      <dgm:prSet presAssocID="{BC6D503B-081C-40A4-95DE-86E71490963F}" presName="hierRoot2" presStyleCnt="0">
        <dgm:presLayoutVars>
          <dgm:hierBranch val="init"/>
        </dgm:presLayoutVars>
      </dgm:prSet>
      <dgm:spPr/>
    </dgm:pt>
    <dgm:pt modelId="{2C2C35E6-035A-4E2B-83E1-81E1DDAE98D1}" type="pres">
      <dgm:prSet presAssocID="{BC6D503B-081C-40A4-95DE-86E71490963F}" presName="rootComposite" presStyleCnt="0"/>
      <dgm:spPr/>
    </dgm:pt>
    <dgm:pt modelId="{D162C522-97EC-4F15-BFBB-C9A597D33E81}" type="pres">
      <dgm:prSet presAssocID="{BC6D503B-081C-40A4-95DE-86E71490963F}" presName="rootText" presStyleLbl="node3" presStyleIdx="6" presStyleCnt="15">
        <dgm:presLayoutVars>
          <dgm:chPref val="3"/>
        </dgm:presLayoutVars>
      </dgm:prSet>
      <dgm:spPr/>
    </dgm:pt>
    <dgm:pt modelId="{3BF082B5-FA1F-43DB-A721-E8A50732CE79}" type="pres">
      <dgm:prSet presAssocID="{BC6D503B-081C-40A4-95DE-86E71490963F}" presName="rootConnector" presStyleLbl="node3" presStyleIdx="6" presStyleCnt="15"/>
      <dgm:spPr/>
    </dgm:pt>
    <dgm:pt modelId="{2C058090-F893-4145-9C4F-CE9C4C4B7E24}" type="pres">
      <dgm:prSet presAssocID="{BC6D503B-081C-40A4-95DE-86E71490963F}" presName="hierChild4" presStyleCnt="0"/>
      <dgm:spPr/>
    </dgm:pt>
    <dgm:pt modelId="{AA40498D-A19B-4C90-89D5-3DF069176B8C}" type="pres">
      <dgm:prSet presAssocID="{BC6D503B-081C-40A4-95DE-86E71490963F}" presName="hierChild5" presStyleCnt="0"/>
      <dgm:spPr/>
    </dgm:pt>
    <dgm:pt modelId="{04FF47B7-40D4-4C10-9F6C-BD933E20DA4A}" type="pres">
      <dgm:prSet presAssocID="{2D9C1BB7-1CD9-4726-A387-4F434F65A738}" presName="Name37" presStyleLbl="parChTrans1D3" presStyleIdx="7" presStyleCnt="15"/>
      <dgm:spPr/>
    </dgm:pt>
    <dgm:pt modelId="{672C9E4B-364E-4E64-AE1F-76E53720BB3A}" type="pres">
      <dgm:prSet presAssocID="{F6A82242-2E40-4A06-9131-46753D526F60}" presName="hierRoot2" presStyleCnt="0">
        <dgm:presLayoutVars>
          <dgm:hierBranch val="init"/>
        </dgm:presLayoutVars>
      </dgm:prSet>
      <dgm:spPr/>
    </dgm:pt>
    <dgm:pt modelId="{7698565B-A1C7-4071-8995-509FFF2893FC}" type="pres">
      <dgm:prSet presAssocID="{F6A82242-2E40-4A06-9131-46753D526F60}" presName="rootComposite" presStyleCnt="0"/>
      <dgm:spPr/>
    </dgm:pt>
    <dgm:pt modelId="{270B688F-6E4B-43EB-9A4A-68093DAF491F}" type="pres">
      <dgm:prSet presAssocID="{F6A82242-2E40-4A06-9131-46753D526F60}" presName="rootText" presStyleLbl="node3" presStyleIdx="7" presStyleCnt="15">
        <dgm:presLayoutVars>
          <dgm:chPref val="3"/>
        </dgm:presLayoutVars>
      </dgm:prSet>
      <dgm:spPr/>
    </dgm:pt>
    <dgm:pt modelId="{9AA1F862-AA6F-45FF-A84F-4C541EFB67CD}" type="pres">
      <dgm:prSet presAssocID="{F6A82242-2E40-4A06-9131-46753D526F60}" presName="rootConnector" presStyleLbl="node3" presStyleIdx="7" presStyleCnt="15"/>
      <dgm:spPr/>
    </dgm:pt>
    <dgm:pt modelId="{A0935CE2-AB8C-4CED-9F71-B26A43707599}" type="pres">
      <dgm:prSet presAssocID="{F6A82242-2E40-4A06-9131-46753D526F60}" presName="hierChild4" presStyleCnt="0"/>
      <dgm:spPr/>
    </dgm:pt>
    <dgm:pt modelId="{BD25EDB9-DC22-410D-9111-9F8B5AC4864F}" type="pres">
      <dgm:prSet presAssocID="{F6A82242-2E40-4A06-9131-46753D526F60}" presName="hierChild5" presStyleCnt="0"/>
      <dgm:spPr/>
    </dgm:pt>
    <dgm:pt modelId="{0BF75BEF-6CF1-4476-8A6E-962012DD0028}" type="pres">
      <dgm:prSet presAssocID="{B3E31DD3-FE3B-4E72-B0CA-6288A553F0FA}" presName="Name37" presStyleLbl="parChTrans1D3" presStyleIdx="8" presStyleCnt="15"/>
      <dgm:spPr/>
    </dgm:pt>
    <dgm:pt modelId="{8ED49E13-2FB1-4915-80D9-2247A7D2C525}" type="pres">
      <dgm:prSet presAssocID="{53EA8AD7-0EE8-44DB-9CFF-2E19B2E5711C}" presName="hierRoot2" presStyleCnt="0">
        <dgm:presLayoutVars>
          <dgm:hierBranch val="init"/>
        </dgm:presLayoutVars>
      </dgm:prSet>
      <dgm:spPr/>
    </dgm:pt>
    <dgm:pt modelId="{545D6A54-4B72-47D2-B5EA-3A665B20A3C6}" type="pres">
      <dgm:prSet presAssocID="{53EA8AD7-0EE8-44DB-9CFF-2E19B2E5711C}" presName="rootComposite" presStyleCnt="0"/>
      <dgm:spPr/>
    </dgm:pt>
    <dgm:pt modelId="{41540363-20DE-4D6B-AE79-A3D75749D81B}" type="pres">
      <dgm:prSet presAssocID="{53EA8AD7-0EE8-44DB-9CFF-2E19B2E5711C}" presName="rootText" presStyleLbl="node3" presStyleIdx="8" presStyleCnt="15">
        <dgm:presLayoutVars>
          <dgm:chPref val="3"/>
        </dgm:presLayoutVars>
      </dgm:prSet>
      <dgm:spPr/>
    </dgm:pt>
    <dgm:pt modelId="{EC0DE8FE-F2AC-498B-BF0F-63B0B219C121}" type="pres">
      <dgm:prSet presAssocID="{53EA8AD7-0EE8-44DB-9CFF-2E19B2E5711C}" presName="rootConnector" presStyleLbl="node3" presStyleIdx="8" presStyleCnt="15"/>
      <dgm:spPr/>
    </dgm:pt>
    <dgm:pt modelId="{F4AB7C10-C630-4146-9775-CAB26BDE5334}" type="pres">
      <dgm:prSet presAssocID="{53EA8AD7-0EE8-44DB-9CFF-2E19B2E5711C}" presName="hierChild4" presStyleCnt="0"/>
      <dgm:spPr/>
    </dgm:pt>
    <dgm:pt modelId="{DEDA4F8E-07AE-43E6-A56C-B986094A63CA}" type="pres">
      <dgm:prSet presAssocID="{53EA8AD7-0EE8-44DB-9CFF-2E19B2E5711C}" presName="hierChild5" presStyleCnt="0"/>
      <dgm:spPr/>
    </dgm:pt>
    <dgm:pt modelId="{47E1ADF6-231A-4E8F-8A46-7598C4CB21F4}" type="pres">
      <dgm:prSet presAssocID="{0C83D330-DD00-422A-BA26-1DA3C6E3B739}" presName="hierChild5" presStyleCnt="0"/>
      <dgm:spPr/>
    </dgm:pt>
    <dgm:pt modelId="{9E508AC0-014A-45E9-B755-3BAE37B4AE5B}" type="pres">
      <dgm:prSet presAssocID="{26B97881-E353-4875-B4CB-D9E5994E7250}" presName="Name37" presStyleLbl="parChTrans1D2" presStyleIdx="3" presStyleCnt="5"/>
      <dgm:spPr/>
    </dgm:pt>
    <dgm:pt modelId="{3684F0F8-BC19-4529-BE08-8288A76D56AE}" type="pres">
      <dgm:prSet presAssocID="{1936D8DB-577D-4524-B191-8ACCE835B857}" presName="hierRoot2" presStyleCnt="0">
        <dgm:presLayoutVars>
          <dgm:hierBranch val="init"/>
        </dgm:presLayoutVars>
      </dgm:prSet>
      <dgm:spPr/>
    </dgm:pt>
    <dgm:pt modelId="{2774C8B7-68AE-4E08-A3D1-8BA12B58D869}" type="pres">
      <dgm:prSet presAssocID="{1936D8DB-577D-4524-B191-8ACCE835B857}" presName="rootComposite" presStyleCnt="0"/>
      <dgm:spPr/>
    </dgm:pt>
    <dgm:pt modelId="{1AF68F51-B492-4E38-9290-1B4A25EFF30C}" type="pres">
      <dgm:prSet presAssocID="{1936D8DB-577D-4524-B191-8ACCE835B857}" presName="rootText" presStyleLbl="node2" presStyleIdx="3" presStyleCnt="5">
        <dgm:presLayoutVars>
          <dgm:chPref val="3"/>
        </dgm:presLayoutVars>
      </dgm:prSet>
      <dgm:spPr/>
    </dgm:pt>
    <dgm:pt modelId="{D4B1FBF1-9948-4124-A99D-E28EBBE3D504}" type="pres">
      <dgm:prSet presAssocID="{1936D8DB-577D-4524-B191-8ACCE835B857}" presName="rootConnector" presStyleLbl="node2" presStyleIdx="3" presStyleCnt="5"/>
      <dgm:spPr/>
    </dgm:pt>
    <dgm:pt modelId="{6C57C47A-6CDF-4C57-ADC3-2BB6CA8CC857}" type="pres">
      <dgm:prSet presAssocID="{1936D8DB-577D-4524-B191-8ACCE835B857}" presName="hierChild4" presStyleCnt="0"/>
      <dgm:spPr/>
    </dgm:pt>
    <dgm:pt modelId="{0114066A-99FC-4624-A936-C356FEBB327E}" type="pres">
      <dgm:prSet presAssocID="{F7943EC8-5581-49F4-BE82-5DF159CBB165}" presName="Name37" presStyleLbl="parChTrans1D3" presStyleIdx="9" presStyleCnt="15"/>
      <dgm:spPr/>
    </dgm:pt>
    <dgm:pt modelId="{565A0DB7-E2F8-4C15-9C94-A41304FF8BAE}" type="pres">
      <dgm:prSet presAssocID="{50FA1A70-AA7D-488A-A30C-2277249DCA77}" presName="hierRoot2" presStyleCnt="0">
        <dgm:presLayoutVars>
          <dgm:hierBranch val="init"/>
        </dgm:presLayoutVars>
      </dgm:prSet>
      <dgm:spPr/>
    </dgm:pt>
    <dgm:pt modelId="{B059DBF3-B32C-4B73-B0FA-28843730E6AF}" type="pres">
      <dgm:prSet presAssocID="{50FA1A70-AA7D-488A-A30C-2277249DCA77}" presName="rootComposite" presStyleCnt="0"/>
      <dgm:spPr/>
    </dgm:pt>
    <dgm:pt modelId="{D5A96C0F-6541-4E4C-B44D-F977F2E7F9E7}" type="pres">
      <dgm:prSet presAssocID="{50FA1A70-AA7D-488A-A30C-2277249DCA77}" presName="rootText" presStyleLbl="node3" presStyleIdx="9" presStyleCnt="15">
        <dgm:presLayoutVars>
          <dgm:chPref val="3"/>
        </dgm:presLayoutVars>
      </dgm:prSet>
      <dgm:spPr/>
    </dgm:pt>
    <dgm:pt modelId="{3714F4FE-FB68-4418-A4AD-06D2F0F9BFEC}" type="pres">
      <dgm:prSet presAssocID="{50FA1A70-AA7D-488A-A30C-2277249DCA77}" presName="rootConnector" presStyleLbl="node3" presStyleIdx="9" presStyleCnt="15"/>
      <dgm:spPr/>
    </dgm:pt>
    <dgm:pt modelId="{640E52A8-85C6-411F-A23B-5E5B2A349BB8}" type="pres">
      <dgm:prSet presAssocID="{50FA1A70-AA7D-488A-A30C-2277249DCA77}" presName="hierChild4" presStyleCnt="0"/>
      <dgm:spPr/>
    </dgm:pt>
    <dgm:pt modelId="{65B5C632-F8DD-41E8-8F7F-85BEE4AE23E4}" type="pres">
      <dgm:prSet presAssocID="{50FA1A70-AA7D-488A-A30C-2277249DCA77}" presName="hierChild5" presStyleCnt="0"/>
      <dgm:spPr/>
    </dgm:pt>
    <dgm:pt modelId="{BD87FCF7-2BBB-4F83-8BAB-4D69FEFA1FFD}" type="pres">
      <dgm:prSet presAssocID="{86C87A35-2155-4C2B-A314-CF5568C1B568}" presName="Name37" presStyleLbl="parChTrans1D3" presStyleIdx="10" presStyleCnt="15"/>
      <dgm:spPr/>
    </dgm:pt>
    <dgm:pt modelId="{66A3D170-86F4-4EAA-A422-44276F90B5EE}" type="pres">
      <dgm:prSet presAssocID="{3697B7C0-845C-4FD7-A8F7-E5AAEC5C0276}" presName="hierRoot2" presStyleCnt="0">
        <dgm:presLayoutVars>
          <dgm:hierBranch val="init"/>
        </dgm:presLayoutVars>
      </dgm:prSet>
      <dgm:spPr/>
    </dgm:pt>
    <dgm:pt modelId="{541E9756-7F36-45EF-8555-0E54B959BB97}" type="pres">
      <dgm:prSet presAssocID="{3697B7C0-845C-4FD7-A8F7-E5AAEC5C0276}" presName="rootComposite" presStyleCnt="0"/>
      <dgm:spPr/>
    </dgm:pt>
    <dgm:pt modelId="{3228E1FA-A076-470F-8EB5-1F2379E843B8}" type="pres">
      <dgm:prSet presAssocID="{3697B7C0-845C-4FD7-A8F7-E5AAEC5C0276}" presName="rootText" presStyleLbl="node3" presStyleIdx="10" presStyleCnt="15">
        <dgm:presLayoutVars>
          <dgm:chPref val="3"/>
        </dgm:presLayoutVars>
      </dgm:prSet>
      <dgm:spPr/>
    </dgm:pt>
    <dgm:pt modelId="{D7D34A50-DB4F-4F53-8A1C-4DC9076DA01C}" type="pres">
      <dgm:prSet presAssocID="{3697B7C0-845C-4FD7-A8F7-E5AAEC5C0276}" presName="rootConnector" presStyleLbl="node3" presStyleIdx="10" presStyleCnt="15"/>
      <dgm:spPr/>
    </dgm:pt>
    <dgm:pt modelId="{C221941B-AFF8-49B7-B607-DAEAD3D76C16}" type="pres">
      <dgm:prSet presAssocID="{3697B7C0-845C-4FD7-A8F7-E5AAEC5C0276}" presName="hierChild4" presStyleCnt="0"/>
      <dgm:spPr/>
    </dgm:pt>
    <dgm:pt modelId="{603FAC34-87EE-43D4-B9D8-DFFF158A6D5B}" type="pres">
      <dgm:prSet presAssocID="{3697B7C0-845C-4FD7-A8F7-E5AAEC5C0276}" presName="hierChild5" presStyleCnt="0"/>
      <dgm:spPr/>
    </dgm:pt>
    <dgm:pt modelId="{F1D6531E-665D-45B1-933B-417E8E887D70}" type="pres">
      <dgm:prSet presAssocID="{A95EBE59-923A-4A18-9118-D6AE01D276E5}" presName="Name37" presStyleLbl="parChTrans1D3" presStyleIdx="11" presStyleCnt="15"/>
      <dgm:spPr/>
    </dgm:pt>
    <dgm:pt modelId="{D1A7B252-927A-4DE6-BAC1-6B4511381D74}" type="pres">
      <dgm:prSet presAssocID="{E7955FF7-C501-44AE-96B2-FAC934A30313}" presName="hierRoot2" presStyleCnt="0">
        <dgm:presLayoutVars>
          <dgm:hierBranch val="init"/>
        </dgm:presLayoutVars>
      </dgm:prSet>
      <dgm:spPr/>
    </dgm:pt>
    <dgm:pt modelId="{E34EDFC6-3372-40E8-93F5-BC29F37E525A}" type="pres">
      <dgm:prSet presAssocID="{E7955FF7-C501-44AE-96B2-FAC934A30313}" presName="rootComposite" presStyleCnt="0"/>
      <dgm:spPr/>
    </dgm:pt>
    <dgm:pt modelId="{1D0ED106-8B59-43AD-B579-4C564F4CDDBD}" type="pres">
      <dgm:prSet presAssocID="{E7955FF7-C501-44AE-96B2-FAC934A30313}" presName="rootText" presStyleLbl="node3" presStyleIdx="11" presStyleCnt="15">
        <dgm:presLayoutVars>
          <dgm:chPref val="3"/>
        </dgm:presLayoutVars>
      </dgm:prSet>
      <dgm:spPr/>
    </dgm:pt>
    <dgm:pt modelId="{619A5F67-895D-4A81-B466-BD7E7CAADBB7}" type="pres">
      <dgm:prSet presAssocID="{E7955FF7-C501-44AE-96B2-FAC934A30313}" presName="rootConnector" presStyleLbl="node3" presStyleIdx="11" presStyleCnt="15"/>
      <dgm:spPr/>
    </dgm:pt>
    <dgm:pt modelId="{B6AD79E8-5173-4BD4-89EE-0AF31D64F594}" type="pres">
      <dgm:prSet presAssocID="{E7955FF7-C501-44AE-96B2-FAC934A30313}" presName="hierChild4" presStyleCnt="0"/>
      <dgm:spPr/>
    </dgm:pt>
    <dgm:pt modelId="{52E951FD-EB44-454C-9558-51520740682C}" type="pres">
      <dgm:prSet presAssocID="{E7955FF7-C501-44AE-96B2-FAC934A30313}" presName="hierChild5" presStyleCnt="0"/>
      <dgm:spPr/>
    </dgm:pt>
    <dgm:pt modelId="{1B5C2D60-105A-4744-AB5D-FC8D9C7D0B54}" type="pres">
      <dgm:prSet presAssocID="{1936D8DB-577D-4524-B191-8ACCE835B857}" presName="hierChild5" presStyleCnt="0"/>
      <dgm:spPr/>
    </dgm:pt>
    <dgm:pt modelId="{78A5CE5D-4873-4B64-8680-DD3CA60F0724}" type="pres">
      <dgm:prSet presAssocID="{6A448FCB-E0F9-4FFB-822F-89706CE96307}" presName="Name37" presStyleLbl="parChTrans1D2" presStyleIdx="4" presStyleCnt="5"/>
      <dgm:spPr/>
    </dgm:pt>
    <dgm:pt modelId="{075A433B-FC10-423B-8856-E7267AC05EA2}" type="pres">
      <dgm:prSet presAssocID="{F19BE555-2C80-4AC6-9806-F2A425C13FF7}" presName="hierRoot2" presStyleCnt="0">
        <dgm:presLayoutVars>
          <dgm:hierBranch val="init"/>
        </dgm:presLayoutVars>
      </dgm:prSet>
      <dgm:spPr/>
    </dgm:pt>
    <dgm:pt modelId="{31510CB0-CE22-4544-B491-ADC253CF8213}" type="pres">
      <dgm:prSet presAssocID="{F19BE555-2C80-4AC6-9806-F2A425C13FF7}" presName="rootComposite" presStyleCnt="0"/>
      <dgm:spPr/>
    </dgm:pt>
    <dgm:pt modelId="{120DD84E-AFE6-4918-8177-8F4C571EE1CB}" type="pres">
      <dgm:prSet presAssocID="{F19BE555-2C80-4AC6-9806-F2A425C13FF7}" presName="rootText" presStyleLbl="node2" presStyleIdx="4" presStyleCnt="5">
        <dgm:presLayoutVars>
          <dgm:chPref val="3"/>
        </dgm:presLayoutVars>
      </dgm:prSet>
      <dgm:spPr/>
    </dgm:pt>
    <dgm:pt modelId="{AE7E1633-4968-4F88-8776-41532DFBFFCD}" type="pres">
      <dgm:prSet presAssocID="{F19BE555-2C80-4AC6-9806-F2A425C13FF7}" presName="rootConnector" presStyleLbl="node2" presStyleIdx="4" presStyleCnt="5"/>
      <dgm:spPr/>
    </dgm:pt>
    <dgm:pt modelId="{32E7CB0D-092A-4080-91F3-B2721D84FF13}" type="pres">
      <dgm:prSet presAssocID="{F19BE555-2C80-4AC6-9806-F2A425C13FF7}" presName="hierChild4" presStyleCnt="0"/>
      <dgm:spPr/>
    </dgm:pt>
    <dgm:pt modelId="{B8E9937B-B9A6-4386-B8EB-DCB75090C2C5}" type="pres">
      <dgm:prSet presAssocID="{B41E7FD1-4555-4623-BCBB-909EC850DD53}" presName="Name37" presStyleLbl="parChTrans1D3" presStyleIdx="12" presStyleCnt="15"/>
      <dgm:spPr/>
    </dgm:pt>
    <dgm:pt modelId="{6EE28097-1746-4BAA-B4BF-B55A4ADE9554}" type="pres">
      <dgm:prSet presAssocID="{C0BAB77A-E8F1-4AA4-9998-0E545FC27986}" presName="hierRoot2" presStyleCnt="0">
        <dgm:presLayoutVars>
          <dgm:hierBranch val="init"/>
        </dgm:presLayoutVars>
      </dgm:prSet>
      <dgm:spPr/>
    </dgm:pt>
    <dgm:pt modelId="{B5AE30F8-28BC-417F-8466-AE4607F0C073}" type="pres">
      <dgm:prSet presAssocID="{C0BAB77A-E8F1-4AA4-9998-0E545FC27986}" presName="rootComposite" presStyleCnt="0"/>
      <dgm:spPr/>
    </dgm:pt>
    <dgm:pt modelId="{86F5BFF8-6AAA-4C4F-840E-EF44896BF12B}" type="pres">
      <dgm:prSet presAssocID="{C0BAB77A-E8F1-4AA4-9998-0E545FC27986}" presName="rootText" presStyleLbl="node3" presStyleIdx="12" presStyleCnt="15">
        <dgm:presLayoutVars>
          <dgm:chPref val="3"/>
        </dgm:presLayoutVars>
      </dgm:prSet>
      <dgm:spPr/>
    </dgm:pt>
    <dgm:pt modelId="{C360364A-933C-439C-A84D-DFA35AD9EB86}" type="pres">
      <dgm:prSet presAssocID="{C0BAB77A-E8F1-4AA4-9998-0E545FC27986}" presName="rootConnector" presStyleLbl="node3" presStyleIdx="12" presStyleCnt="15"/>
      <dgm:spPr/>
    </dgm:pt>
    <dgm:pt modelId="{69A37C53-B4C2-4241-9543-F7F1753FD0D2}" type="pres">
      <dgm:prSet presAssocID="{C0BAB77A-E8F1-4AA4-9998-0E545FC27986}" presName="hierChild4" presStyleCnt="0"/>
      <dgm:spPr/>
    </dgm:pt>
    <dgm:pt modelId="{A99A8030-BD66-43A6-97DC-BE65F59DCCEE}" type="pres">
      <dgm:prSet presAssocID="{C0BAB77A-E8F1-4AA4-9998-0E545FC27986}" presName="hierChild5" presStyleCnt="0"/>
      <dgm:spPr/>
    </dgm:pt>
    <dgm:pt modelId="{3CEDC53C-F8F7-40E1-A26B-0B59552FA46E}" type="pres">
      <dgm:prSet presAssocID="{321339C1-581C-4360-9975-55650D572924}" presName="Name37" presStyleLbl="parChTrans1D3" presStyleIdx="13" presStyleCnt="15"/>
      <dgm:spPr/>
    </dgm:pt>
    <dgm:pt modelId="{F69C22BB-00B5-4E9F-9920-76421EBB1EF6}" type="pres">
      <dgm:prSet presAssocID="{7FBE5AA6-07B5-4A0D-B257-4328778A5828}" presName="hierRoot2" presStyleCnt="0">
        <dgm:presLayoutVars>
          <dgm:hierBranch val="init"/>
        </dgm:presLayoutVars>
      </dgm:prSet>
      <dgm:spPr/>
    </dgm:pt>
    <dgm:pt modelId="{281622CC-DE4D-4946-A6F1-67DACBE60DB9}" type="pres">
      <dgm:prSet presAssocID="{7FBE5AA6-07B5-4A0D-B257-4328778A5828}" presName="rootComposite" presStyleCnt="0"/>
      <dgm:spPr/>
    </dgm:pt>
    <dgm:pt modelId="{BD3EFF43-F5E4-4912-949A-D371F9B0AAB4}" type="pres">
      <dgm:prSet presAssocID="{7FBE5AA6-07B5-4A0D-B257-4328778A5828}" presName="rootText" presStyleLbl="node3" presStyleIdx="13" presStyleCnt="15">
        <dgm:presLayoutVars>
          <dgm:chPref val="3"/>
        </dgm:presLayoutVars>
      </dgm:prSet>
      <dgm:spPr/>
    </dgm:pt>
    <dgm:pt modelId="{B979D263-EFE2-497A-9DFB-78797079834C}" type="pres">
      <dgm:prSet presAssocID="{7FBE5AA6-07B5-4A0D-B257-4328778A5828}" presName="rootConnector" presStyleLbl="node3" presStyleIdx="13" presStyleCnt="15"/>
      <dgm:spPr/>
    </dgm:pt>
    <dgm:pt modelId="{900CC5ED-681D-4D73-9B26-443168D62D03}" type="pres">
      <dgm:prSet presAssocID="{7FBE5AA6-07B5-4A0D-B257-4328778A5828}" presName="hierChild4" presStyleCnt="0"/>
      <dgm:spPr/>
    </dgm:pt>
    <dgm:pt modelId="{1C76BB48-7373-4CEE-865C-4441913BD718}" type="pres">
      <dgm:prSet presAssocID="{7FBE5AA6-07B5-4A0D-B257-4328778A5828}" presName="hierChild5" presStyleCnt="0"/>
      <dgm:spPr/>
    </dgm:pt>
    <dgm:pt modelId="{466D250C-F245-490B-B8A4-6E8132A9E5DD}" type="pres">
      <dgm:prSet presAssocID="{380C4C82-4F5D-4FEF-8A79-37EA59155BC5}" presName="Name37" presStyleLbl="parChTrans1D3" presStyleIdx="14" presStyleCnt="15"/>
      <dgm:spPr/>
    </dgm:pt>
    <dgm:pt modelId="{0EC54845-3002-478E-83D2-E3B78FCF2640}" type="pres">
      <dgm:prSet presAssocID="{95EC03A4-3951-46D4-8B89-4A3DC24544BE}" presName="hierRoot2" presStyleCnt="0">
        <dgm:presLayoutVars>
          <dgm:hierBranch val="init"/>
        </dgm:presLayoutVars>
      </dgm:prSet>
      <dgm:spPr/>
    </dgm:pt>
    <dgm:pt modelId="{1B88B154-0747-423F-A619-3F9070714DB7}" type="pres">
      <dgm:prSet presAssocID="{95EC03A4-3951-46D4-8B89-4A3DC24544BE}" presName="rootComposite" presStyleCnt="0"/>
      <dgm:spPr/>
    </dgm:pt>
    <dgm:pt modelId="{D939B30D-0312-4A18-9A10-7C1A2E2CA7FC}" type="pres">
      <dgm:prSet presAssocID="{95EC03A4-3951-46D4-8B89-4A3DC24544BE}" presName="rootText" presStyleLbl="node3" presStyleIdx="14" presStyleCnt="15">
        <dgm:presLayoutVars>
          <dgm:chPref val="3"/>
        </dgm:presLayoutVars>
      </dgm:prSet>
      <dgm:spPr/>
    </dgm:pt>
    <dgm:pt modelId="{C542FCCB-F939-47D1-8242-A8C7ADCC044A}" type="pres">
      <dgm:prSet presAssocID="{95EC03A4-3951-46D4-8B89-4A3DC24544BE}" presName="rootConnector" presStyleLbl="node3" presStyleIdx="14" presStyleCnt="15"/>
      <dgm:spPr/>
    </dgm:pt>
    <dgm:pt modelId="{00E6359D-D587-4C77-9987-0648F4F4CF2D}" type="pres">
      <dgm:prSet presAssocID="{95EC03A4-3951-46D4-8B89-4A3DC24544BE}" presName="hierChild4" presStyleCnt="0"/>
      <dgm:spPr/>
    </dgm:pt>
    <dgm:pt modelId="{FEE55AA5-B2A7-4404-87D1-A392174418F7}" type="pres">
      <dgm:prSet presAssocID="{95EC03A4-3951-46D4-8B89-4A3DC24544BE}" presName="hierChild5" presStyleCnt="0"/>
      <dgm:spPr/>
    </dgm:pt>
    <dgm:pt modelId="{F6B4C2D3-645E-4EEA-BBFF-4DABB568C393}" type="pres">
      <dgm:prSet presAssocID="{F19BE555-2C80-4AC6-9806-F2A425C13FF7}" presName="hierChild5" presStyleCnt="0"/>
      <dgm:spPr/>
    </dgm:pt>
    <dgm:pt modelId="{0DA1DB36-FE1F-4443-A66C-D69B7FECDC00}" type="pres">
      <dgm:prSet presAssocID="{1D8DBCC8-1650-424B-B2B5-302EE30AC339}" presName="hierChild3" presStyleCnt="0"/>
      <dgm:spPr/>
    </dgm:pt>
  </dgm:ptLst>
  <dgm:cxnLst>
    <dgm:cxn modelId="{65154A05-6965-4157-84C1-601862EC0747}" srcId="{BE642AB4-4A3E-4006-8AE7-A14CE538B924}" destId="{C820D132-68D0-4625-9002-18F16B383D52}" srcOrd="2" destOrd="0" parTransId="{BF526B71-6BB5-428F-8C78-342B07625FA9}" sibTransId="{077BD1FA-740C-4567-B032-C7DB857E8A24}"/>
    <dgm:cxn modelId="{64BD5B08-3BD0-412F-9BEB-D0BCA96B6876}" type="presOf" srcId="{C820D132-68D0-4625-9002-18F16B383D52}" destId="{03573032-C5E7-481B-A224-0735D25017E0}" srcOrd="1" destOrd="0" presId="urn:microsoft.com/office/officeart/2005/8/layout/orgChart1"/>
    <dgm:cxn modelId="{BBCDC508-1104-4642-B77C-34461C22C89E}" type="presOf" srcId="{3AEF3A3C-C1A5-4F6F-9C0C-80C02F30838A}" destId="{FF272A8B-1FAB-4447-8390-8B18D8E43C3F}" srcOrd="0" destOrd="0" presId="urn:microsoft.com/office/officeart/2005/8/layout/orgChart1"/>
    <dgm:cxn modelId="{B161790A-5879-4B5A-B36B-B57264FFA68E}" type="presOf" srcId="{7FBE5AA6-07B5-4A0D-B257-4328778A5828}" destId="{B979D263-EFE2-497A-9DFB-78797079834C}" srcOrd="1" destOrd="0" presId="urn:microsoft.com/office/officeart/2005/8/layout/orgChart1"/>
    <dgm:cxn modelId="{1BFA470D-D884-4426-A364-BAAE73872FF9}" type="presOf" srcId="{F19BE555-2C80-4AC6-9806-F2A425C13FF7}" destId="{120DD84E-AFE6-4918-8177-8F4C571EE1CB}" srcOrd="0" destOrd="0" presId="urn:microsoft.com/office/officeart/2005/8/layout/orgChart1"/>
    <dgm:cxn modelId="{5DE3BE0D-0547-4614-93A7-F85F1B3AF053}" srcId="{F19BE555-2C80-4AC6-9806-F2A425C13FF7}" destId="{C0BAB77A-E8F1-4AA4-9998-0E545FC27986}" srcOrd="0" destOrd="0" parTransId="{B41E7FD1-4555-4623-BCBB-909EC850DD53}" sibTransId="{44405B7A-4CFF-49CB-809C-7DB28B58188F}"/>
    <dgm:cxn modelId="{09339710-151E-4075-830A-F762E4ECCA8E}" srcId="{1D8DBCC8-1650-424B-B2B5-302EE30AC339}" destId="{0C83D330-DD00-422A-BA26-1DA3C6E3B739}" srcOrd="2" destOrd="0" parTransId="{6A454712-191D-44F7-A02F-A6E6EFA892BD}" sibTransId="{AABA5CE5-F3C0-4FE5-8E6B-AD15ADE354A3}"/>
    <dgm:cxn modelId="{8136CD11-5BF2-4FFD-92AD-2FF4AD9E9232}" type="presOf" srcId="{1E34EB08-3C6B-4632-A3E4-03BD297CBAE1}" destId="{6D51A72A-6010-4728-AFF1-CB50C50236AD}" srcOrd="0" destOrd="0" presId="urn:microsoft.com/office/officeart/2005/8/layout/orgChart1"/>
    <dgm:cxn modelId="{E1157014-B086-4F20-AE74-418EC508A3AA}" type="presOf" srcId="{61665046-1899-4A19-9D7C-2956009EA409}" destId="{C4B049C7-6769-49D9-A08E-D432A9A9C45C}" srcOrd="1" destOrd="0" presId="urn:microsoft.com/office/officeart/2005/8/layout/orgChart1"/>
    <dgm:cxn modelId="{9990F516-C61D-4262-8A05-41A5D81E74EB}" type="presOf" srcId="{932E0768-E9F3-4F37-8962-2DDB2AF90313}" destId="{3101D1D6-7AFE-49A9-AF70-F7CF58FDABCB}" srcOrd="0" destOrd="0" presId="urn:microsoft.com/office/officeart/2005/8/layout/orgChart1"/>
    <dgm:cxn modelId="{ECF12519-849B-4139-B62E-C2D531B3D863}" type="presOf" srcId="{BE642AB4-4A3E-4006-8AE7-A14CE538B924}" destId="{A5F45ED7-26EE-4E7C-8FFD-82161319010E}" srcOrd="1" destOrd="0" presId="urn:microsoft.com/office/officeart/2005/8/layout/orgChart1"/>
    <dgm:cxn modelId="{F23FFB19-860A-44FA-8EDD-2A0C6FA873F0}" type="presOf" srcId="{B3E31DD3-FE3B-4E72-B0CA-6288A553F0FA}" destId="{0BF75BEF-6CF1-4476-8A6E-962012DD0028}" srcOrd="0" destOrd="0" presId="urn:microsoft.com/office/officeart/2005/8/layout/orgChart1"/>
    <dgm:cxn modelId="{E5A73C1B-650E-4DF5-8FAA-D52C2800C3DC}" srcId="{BE642AB4-4A3E-4006-8AE7-A14CE538B924}" destId="{110CA617-B373-4F3C-BDA7-DEFD265E9C89}" srcOrd="1" destOrd="0" parTransId="{D39394CA-C690-4330-BEBD-9F3A8B66F999}" sibTransId="{F36034A3-F1BD-432C-9291-FF074D385CAC}"/>
    <dgm:cxn modelId="{44276D1C-8420-4619-8803-0FA3872A5710}" type="presOf" srcId="{3697B7C0-845C-4FD7-A8F7-E5AAEC5C0276}" destId="{3228E1FA-A076-470F-8EB5-1F2379E843B8}" srcOrd="0" destOrd="0" presId="urn:microsoft.com/office/officeart/2005/8/layout/orgChart1"/>
    <dgm:cxn modelId="{8932C326-3E36-4DC0-9958-05A3DD8560D3}" type="presOf" srcId="{BE642AB4-4A3E-4006-8AE7-A14CE538B924}" destId="{1F3392AD-D382-496F-942B-6879CCE14414}" srcOrd="0" destOrd="0" presId="urn:microsoft.com/office/officeart/2005/8/layout/orgChart1"/>
    <dgm:cxn modelId="{C32E3527-5468-4930-B471-720D9F7DBD69}" type="presOf" srcId="{1FC8B465-4FFD-4F26-943B-B9034F035DCE}" destId="{DC8F87D0-7C8B-4561-B0D4-0C06CED5CAEE}" srcOrd="0" destOrd="0" presId="urn:microsoft.com/office/officeart/2005/8/layout/orgChart1"/>
    <dgm:cxn modelId="{3C8AAD2E-85CD-4DEE-AAD5-03FC379A569E}" srcId="{D42FB656-532A-476B-8326-85B36639A257}" destId="{1D8DBCC8-1650-424B-B2B5-302EE30AC339}" srcOrd="0" destOrd="0" parTransId="{B8F0D731-407B-4FB2-B607-7C92AD7FBB84}" sibTransId="{C33A05B5-9736-4DE3-A214-8EBA59564B46}"/>
    <dgm:cxn modelId="{D0F89030-49E1-40DC-84AB-C19021AC9015}" type="presOf" srcId="{D39394CA-C690-4330-BEBD-9F3A8B66F999}" destId="{0CB92C78-5461-4CEB-AF88-7E6A2CCAA8FC}" srcOrd="0" destOrd="0" presId="urn:microsoft.com/office/officeart/2005/8/layout/orgChart1"/>
    <dgm:cxn modelId="{D9BC2036-982F-426A-822F-F0210395F1AE}" type="presOf" srcId="{C820D132-68D0-4625-9002-18F16B383D52}" destId="{8D33ACBA-FDF3-44E2-A4FF-AA7CE811BB93}" srcOrd="0" destOrd="0" presId="urn:microsoft.com/office/officeart/2005/8/layout/orgChart1"/>
    <dgm:cxn modelId="{B68C963F-BA8E-44E8-88CE-065D60392638}" srcId="{61665046-1899-4A19-9D7C-2956009EA409}" destId="{1E34EB08-3C6B-4632-A3E4-03BD297CBAE1}" srcOrd="2" destOrd="0" parTransId="{AD40DC91-4BDC-4B13-A7D0-29DB53AF84B2}" sibTransId="{D7F8A934-A10E-4481-A5CE-5A1823FA4A2A}"/>
    <dgm:cxn modelId="{09545940-C422-46DB-BEA1-42D80CBAB21E}" type="presOf" srcId="{3FFF46B1-6351-4EFF-B41D-A950701D92FF}" destId="{B8C5C31C-D5E4-4F00-B5D7-42AA2897CF8C}" srcOrd="0" destOrd="0" presId="urn:microsoft.com/office/officeart/2005/8/layout/orgChart1"/>
    <dgm:cxn modelId="{6787025B-DC8E-48B6-9B8D-08171D24C4E8}" type="presOf" srcId="{26B97881-E353-4875-B4CB-D9E5994E7250}" destId="{9E508AC0-014A-45E9-B755-3BAE37B4AE5B}" srcOrd="0" destOrd="0" presId="urn:microsoft.com/office/officeart/2005/8/layout/orgChart1"/>
    <dgm:cxn modelId="{16282263-83C3-46E3-AA0F-5729760A45E5}" srcId="{61665046-1899-4A19-9D7C-2956009EA409}" destId="{25484507-7D4E-401B-91A6-531EC8E4A215}" srcOrd="1" destOrd="0" parTransId="{F7EDACAB-B14C-4D64-B919-FD9F6B8FA66B}" sibTransId="{CEE16334-7B61-4E3B-BEE4-A0004B17CB67}"/>
    <dgm:cxn modelId="{96A65B43-DAE8-4694-9D7F-E00E6BC0D560}" type="presOf" srcId="{95EC03A4-3951-46D4-8B89-4A3DC24544BE}" destId="{C542FCCB-F939-47D1-8242-A8C7ADCC044A}" srcOrd="1" destOrd="0" presId="urn:microsoft.com/office/officeart/2005/8/layout/orgChart1"/>
    <dgm:cxn modelId="{186AC946-FB23-4291-A462-AF93074D397B}" type="presOf" srcId="{7FBE5AA6-07B5-4A0D-B257-4328778A5828}" destId="{BD3EFF43-F5E4-4912-949A-D371F9B0AAB4}" srcOrd="0" destOrd="0" presId="urn:microsoft.com/office/officeart/2005/8/layout/orgChart1"/>
    <dgm:cxn modelId="{BA1C2E69-1B55-4BCB-8C51-AFE7AC7E5E82}" type="presOf" srcId="{110CA617-B373-4F3C-BDA7-DEFD265E9C89}" destId="{E5431B71-E61E-465B-B89B-9AADFF363F9C}" srcOrd="1" destOrd="0" presId="urn:microsoft.com/office/officeart/2005/8/layout/orgChart1"/>
    <dgm:cxn modelId="{8184C869-0D22-4DAD-AFD8-0AA38C218544}" type="presOf" srcId="{50FA1A70-AA7D-488A-A30C-2277249DCA77}" destId="{D5A96C0F-6541-4E4C-B44D-F977F2E7F9E7}" srcOrd="0" destOrd="0" presId="urn:microsoft.com/office/officeart/2005/8/layout/orgChart1"/>
    <dgm:cxn modelId="{4283546A-8007-4ECD-A428-5BBC191DE546}" type="presOf" srcId="{110CA617-B373-4F3C-BDA7-DEFD265E9C89}" destId="{33B6C74F-9F5C-4851-BF91-2522C3EEC8BB}" srcOrd="0" destOrd="0" presId="urn:microsoft.com/office/officeart/2005/8/layout/orgChart1"/>
    <dgm:cxn modelId="{0714C36A-BBF3-4556-9DE4-62170A8BE158}" srcId="{0C83D330-DD00-422A-BA26-1DA3C6E3B739}" destId="{F6A82242-2E40-4A06-9131-46753D526F60}" srcOrd="1" destOrd="0" parTransId="{2D9C1BB7-1CD9-4726-A387-4F434F65A738}" sibTransId="{8400D9CC-6855-417C-9883-FFA2473CFAC9}"/>
    <dgm:cxn modelId="{C6B5A24B-9C11-4C34-B93F-5AEB72F40DAC}" type="presOf" srcId="{C0BAB77A-E8F1-4AA4-9998-0E545FC27986}" destId="{86F5BFF8-6AAA-4C4F-840E-EF44896BF12B}" srcOrd="0" destOrd="0" presId="urn:microsoft.com/office/officeart/2005/8/layout/orgChart1"/>
    <dgm:cxn modelId="{074EA36C-AA4D-46D0-9260-95C113015C69}" type="presOf" srcId="{F6A82242-2E40-4A06-9131-46753D526F60}" destId="{9AA1F862-AA6F-45FF-A84F-4C541EFB67CD}" srcOrd="1" destOrd="0" presId="urn:microsoft.com/office/officeart/2005/8/layout/orgChart1"/>
    <dgm:cxn modelId="{3D6FDA4E-8B1C-454B-8EF9-10597E3DD09C}" type="presOf" srcId="{027CC814-9471-477B-81A4-EDF1CBEA537C}" destId="{839D670E-3840-4DF6-9114-755AD12B57FA}" srcOrd="0" destOrd="0" presId="urn:microsoft.com/office/officeart/2005/8/layout/orgChart1"/>
    <dgm:cxn modelId="{79EBF170-B783-4E7A-8F98-8FE1B9DE1BA6}" type="presOf" srcId="{61665046-1899-4A19-9D7C-2956009EA409}" destId="{4AFDE666-95E6-4CE1-B22B-5362B9F6E623}" srcOrd="0" destOrd="0" presId="urn:microsoft.com/office/officeart/2005/8/layout/orgChart1"/>
    <dgm:cxn modelId="{323B6872-1100-4F9B-A535-E208241DAF5A}" type="presOf" srcId="{AD40DC91-4BDC-4B13-A7D0-29DB53AF84B2}" destId="{470448C9-7842-4DB6-B262-F3463EFD2F63}" srcOrd="0" destOrd="0" presId="urn:microsoft.com/office/officeart/2005/8/layout/orgChart1"/>
    <dgm:cxn modelId="{98087052-C617-4257-94DA-1FC90567E908}" srcId="{1936D8DB-577D-4524-B191-8ACCE835B857}" destId="{3697B7C0-845C-4FD7-A8F7-E5AAEC5C0276}" srcOrd="1" destOrd="0" parTransId="{86C87A35-2155-4C2B-A314-CF5568C1B568}" sibTransId="{8E09FFEA-4CD5-42B1-A40A-A8B945E16034}"/>
    <dgm:cxn modelId="{4119C852-BD17-4376-805E-49B25FB8BDE7}" type="presOf" srcId="{1936D8DB-577D-4524-B191-8ACCE835B857}" destId="{1AF68F51-B492-4E38-9290-1B4A25EFF30C}" srcOrd="0" destOrd="0" presId="urn:microsoft.com/office/officeart/2005/8/layout/orgChart1"/>
    <dgm:cxn modelId="{66C02A58-8BC4-48D7-9F29-7A806552B03C}" type="presOf" srcId="{3697B7C0-845C-4FD7-A8F7-E5AAEC5C0276}" destId="{D7D34A50-DB4F-4F53-8A1C-4DC9076DA01C}" srcOrd="1" destOrd="0" presId="urn:microsoft.com/office/officeart/2005/8/layout/orgChart1"/>
    <dgm:cxn modelId="{E0B36579-C548-479B-9E43-F281DD23AED5}" srcId="{0C83D330-DD00-422A-BA26-1DA3C6E3B739}" destId="{53EA8AD7-0EE8-44DB-9CFF-2E19B2E5711C}" srcOrd="2" destOrd="0" parTransId="{B3E31DD3-FE3B-4E72-B0CA-6288A553F0FA}" sibTransId="{B2E89096-6B9F-47CB-AEEE-338637CA691D}"/>
    <dgm:cxn modelId="{331FFB5A-74C5-49C9-A74B-B05EA8122AE5}" type="presOf" srcId="{BF526B71-6BB5-428F-8C78-342B07625FA9}" destId="{62D23591-BEE4-4814-95BD-FCB84172F7D1}" srcOrd="0" destOrd="0" presId="urn:microsoft.com/office/officeart/2005/8/layout/orgChart1"/>
    <dgm:cxn modelId="{22D0B07B-FE0B-4E18-8F82-14214CEAB7C4}" type="presOf" srcId="{C0BAB77A-E8F1-4AA4-9998-0E545FC27986}" destId="{C360364A-933C-439C-A84D-DFA35AD9EB86}" srcOrd="1" destOrd="0" presId="urn:microsoft.com/office/officeart/2005/8/layout/orgChart1"/>
    <dgm:cxn modelId="{5A0E447C-4270-4E2D-A4E8-DAAA0B1B1377}" type="presOf" srcId="{1936D8DB-577D-4524-B191-8ACCE835B857}" destId="{D4B1FBF1-9948-4124-A99D-E28EBBE3D504}" srcOrd="1" destOrd="0" presId="urn:microsoft.com/office/officeart/2005/8/layout/orgChart1"/>
    <dgm:cxn modelId="{F188AA80-45A7-4A75-87DD-E8E768554D5B}" type="presOf" srcId="{E7955FF7-C501-44AE-96B2-FAC934A30313}" destId="{619A5F67-895D-4A81-B466-BD7E7CAADBB7}" srcOrd="1" destOrd="0" presId="urn:microsoft.com/office/officeart/2005/8/layout/orgChart1"/>
    <dgm:cxn modelId="{BF40BA84-8DB3-4725-B5B9-B041AE1BDD5B}" type="presOf" srcId="{B41E7FD1-4555-4623-BCBB-909EC850DD53}" destId="{B8E9937B-B9A6-4386-B8EB-DCB75090C2C5}" srcOrd="0" destOrd="0" presId="urn:microsoft.com/office/officeart/2005/8/layout/orgChart1"/>
    <dgm:cxn modelId="{80EF4E8E-16B1-42DA-99F8-8AE9EE2C2C42}" type="presOf" srcId="{1D8DBCC8-1650-424B-B2B5-302EE30AC339}" destId="{C4DC33CA-CEE0-411D-ACC7-AE8CC7A6C147}" srcOrd="0" destOrd="0" presId="urn:microsoft.com/office/officeart/2005/8/layout/orgChart1"/>
    <dgm:cxn modelId="{F1F00F8F-0099-4B4B-9F04-050D2E1D902E}" type="presOf" srcId="{6A448FCB-E0F9-4FFB-822F-89706CE96307}" destId="{78A5CE5D-4873-4B64-8680-DD3CA60F0724}" srcOrd="0" destOrd="0" presId="urn:microsoft.com/office/officeart/2005/8/layout/orgChart1"/>
    <dgm:cxn modelId="{155B4791-ACCF-4B3D-9C3D-E4B6068B2DA4}" type="presOf" srcId="{F7943EC8-5581-49F4-BE82-5DF159CBB165}" destId="{0114066A-99FC-4624-A936-C356FEBB327E}" srcOrd="0" destOrd="0" presId="urn:microsoft.com/office/officeart/2005/8/layout/orgChart1"/>
    <dgm:cxn modelId="{A126C593-C43B-4F26-A2A0-8689AAD385BD}" type="presOf" srcId="{50FA1A70-AA7D-488A-A30C-2277249DCA77}" destId="{3714F4FE-FB68-4418-A4AD-06D2F0F9BFEC}" srcOrd="1" destOrd="0" presId="urn:microsoft.com/office/officeart/2005/8/layout/orgChart1"/>
    <dgm:cxn modelId="{1DBDEE96-786D-4D12-BB2E-59D6803CFE26}" type="presOf" srcId="{6A454712-191D-44F7-A02F-A6E6EFA892BD}" destId="{D48AE452-266E-4535-A2E7-E8E666CFD1AF}" srcOrd="0" destOrd="0" presId="urn:microsoft.com/office/officeart/2005/8/layout/orgChart1"/>
    <dgm:cxn modelId="{37C52797-D31E-49BF-9359-1B8AB3E96158}" srcId="{1936D8DB-577D-4524-B191-8ACCE835B857}" destId="{50FA1A70-AA7D-488A-A30C-2277249DCA77}" srcOrd="0" destOrd="0" parTransId="{F7943EC8-5581-49F4-BE82-5DF159CBB165}" sibTransId="{0084A24A-DC01-458C-9DC4-CCB768923D66}"/>
    <dgm:cxn modelId="{E9BD259C-99C1-4C3E-8C3D-1F72127E1CA2}" type="presOf" srcId="{321339C1-581C-4360-9975-55650D572924}" destId="{3CEDC53C-F8F7-40E1-A26B-0B59552FA46E}" srcOrd="0" destOrd="0" presId="urn:microsoft.com/office/officeart/2005/8/layout/orgChart1"/>
    <dgm:cxn modelId="{C7C6299D-754F-4AA5-B656-F7632A814724}" type="presOf" srcId="{86C87A35-2155-4C2B-A314-CF5568C1B568}" destId="{BD87FCF7-2BBB-4F83-8BAB-4D69FEFA1FFD}" srcOrd="0" destOrd="0" presId="urn:microsoft.com/office/officeart/2005/8/layout/orgChart1"/>
    <dgm:cxn modelId="{F0CCB59E-501B-4B2C-8A22-B067A75600DF}" srcId="{1D8DBCC8-1650-424B-B2B5-302EE30AC339}" destId="{1936D8DB-577D-4524-B191-8ACCE835B857}" srcOrd="3" destOrd="0" parTransId="{26B97881-E353-4875-B4CB-D9E5994E7250}" sibTransId="{29AE9E0E-98D0-45C0-9F83-FBFC46BE7794}"/>
    <dgm:cxn modelId="{80CCD39F-F29E-4A30-A64D-906C2127F2DD}" type="presOf" srcId="{F7EDACAB-B14C-4D64-B919-FD9F6B8FA66B}" destId="{724E4A4D-5533-41A8-90E1-F95C5A64F359}" srcOrd="0" destOrd="0" presId="urn:microsoft.com/office/officeart/2005/8/layout/orgChart1"/>
    <dgm:cxn modelId="{C32A7CA1-C9A3-49A5-96F5-08D54ADE6CE0}" type="presOf" srcId="{F6A82242-2E40-4A06-9131-46753D526F60}" destId="{270B688F-6E4B-43EB-9A4A-68093DAF491F}" srcOrd="0" destOrd="0" presId="urn:microsoft.com/office/officeart/2005/8/layout/orgChart1"/>
    <dgm:cxn modelId="{F8CA7FA6-2249-4650-88ED-F3E669692010}" srcId="{F19BE555-2C80-4AC6-9806-F2A425C13FF7}" destId="{7FBE5AA6-07B5-4A0D-B257-4328778A5828}" srcOrd="1" destOrd="0" parTransId="{321339C1-581C-4360-9975-55650D572924}" sibTransId="{EEB27ACA-5897-4BDC-A68E-65266030749B}"/>
    <dgm:cxn modelId="{63A6EFA6-95A3-4C42-9C83-484053BD6B1E}" type="presOf" srcId="{A95EBE59-923A-4A18-9118-D6AE01D276E5}" destId="{F1D6531E-665D-45B1-933B-417E8E887D70}" srcOrd="0" destOrd="0" presId="urn:microsoft.com/office/officeart/2005/8/layout/orgChart1"/>
    <dgm:cxn modelId="{0C2193A9-3C4B-4955-9CDC-A99599A2ECBD}" type="presOf" srcId="{BC6D503B-081C-40A4-95DE-86E71490963F}" destId="{D162C522-97EC-4F15-BFBB-C9A597D33E81}" srcOrd="0" destOrd="0" presId="urn:microsoft.com/office/officeart/2005/8/layout/orgChart1"/>
    <dgm:cxn modelId="{9C6AB1AB-A5D5-4BA2-AC46-E4C15E831C92}" type="presOf" srcId="{BC6D503B-081C-40A4-95DE-86E71490963F}" destId="{3BF082B5-FA1F-43DB-A721-E8A50732CE79}" srcOrd="1" destOrd="0" presId="urn:microsoft.com/office/officeart/2005/8/layout/orgChart1"/>
    <dgm:cxn modelId="{2C506DAD-7695-45D3-A332-A3F0C5CCCE2C}" srcId="{1936D8DB-577D-4524-B191-8ACCE835B857}" destId="{E7955FF7-C501-44AE-96B2-FAC934A30313}" srcOrd="2" destOrd="0" parTransId="{A95EBE59-923A-4A18-9118-D6AE01D276E5}" sibTransId="{B145B7A0-5C64-455C-9706-6FB2C36D6CFD}"/>
    <dgm:cxn modelId="{64828DB1-43C5-45BB-A4D9-C8896E2F0004}" type="presOf" srcId="{0C83D330-DD00-422A-BA26-1DA3C6E3B739}" destId="{7B8A2524-F018-4A51-8126-33DDED9DA81A}" srcOrd="0" destOrd="0" presId="urn:microsoft.com/office/officeart/2005/8/layout/orgChart1"/>
    <dgm:cxn modelId="{9057F3B1-0DBD-45F7-85FF-6C8D39B01A24}" type="presOf" srcId="{1E34EB08-3C6B-4632-A3E4-03BD297CBAE1}" destId="{92E8623A-0AF1-4BD5-8DFA-E7717175A3AB}" srcOrd="1" destOrd="0" presId="urn:microsoft.com/office/officeart/2005/8/layout/orgChart1"/>
    <dgm:cxn modelId="{EC6DD0B4-05E7-4A95-A911-5524933DD0AA}" type="presOf" srcId="{F19BE555-2C80-4AC6-9806-F2A425C13FF7}" destId="{AE7E1633-4968-4F88-8776-41532DFBFFCD}" srcOrd="1" destOrd="0" presId="urn:microsoft.com/office/officeart/2005/8/layout/orgChart1"/>
    <dgm:cxn modelId="{6B5F75B6-942F-4B4D-99B6-E60B61DAD155}" srcId="{F19BE555-2C80-4AC6-9806-F2A425C13FF7}" destId="{95EC03A4-3951-46D4-8B89-4A3DC24544BE}" srcOrd="2" destOrd="0" parTransId="{380C4C82-4F5D-4FEF-8A79-37EA59155BC5}" sibTransId="{74808E30-5B78-48B3-9012-E8C77A1633A4}"/>
    <dgm:cxn modelId="{23BF3DC0-DD50-437B-8F34-7C45BE8EA516}" srcId="{61665046-1899-4A19-9D7C-2956009EA409}" destId="{027CC814-9471-477B-81A4-EDF1CBEA537C}" srcOrd="0" destOrd="0" parTransId="{3FFF46B1-6351-4EFF-B41D-A950701D92FF}" sibTransId="{E13A09B5-6DF0-4114-825B-9B6F53639695}"/>
    <dgm:cxn modelId="{7001B8C8-289A-4AC2-9F12-8BFC93A44CFD}" srcId="{1D8DBCC8-1650-424B-B2B5-302EE30AC339}" destId="{61665046-1899-4A19-9D7C-2956009EA409}" srcOrd="1" destOrd="0" parTransId="{932E0768-E9F3-4F37-8962-2DDB2AF90313}" sibTransId="{EE981505-A305-43C1-8699-659D3A8E91CF}"/>
    <dgm:cxn modelId="{6D4E8CC9-D76C-4246-AF9E-8B9AE2DD10D9}" type="presOf" srcId="{027CC814-9471-477B-81A4-EDF1CBEA537C}" destId="{77FFC939-35F6-4461-97E2-7A9E26CCF037}" srcOrd="1" destOrd="0" presId="urn:microsoft.com/office/officeart/2005/8/layout/orgChart1"/>
    <dgm:cxn modelId="{BF3EE3C9-455E-4519-AE79-EEBF7532C7A1}" srcId="{0C83D330-DD00-422A-BA26-1DA3C6E3B739}" destId="{BC6D503B-081C-40A4-95DE-86E71490963F}" srcOrd="0" destOrd="0" parTransId="{1FC8B465-4FFD-4F26-943B-B9034F035DCE}" sibTransId="{68C689D7-EC9D-4FED-9007-582069B3D4F1}"/>
    <dgm:cxn modelId="{2135B7CB-923A-4723-B714-75566F3F1F6B}" type="presOf" srcId="{25484507-7D4E-401B-91A6-531EC8E4A215}" destId="{51C874DC-B03F-452C-A8B6-BE59BC3FF82F}" srcOrd="0" destOrd="0" presId="urn:microsoft.com/office/officeart/2005/8/layout/orgChart1"/>
    <dgm:cxn modelId="{90B3BBD0-8618-489A-B606-2EB2F44361B7}" type="presOf" srcId="{E7955FF7-C501-44AE-96B2-FAC934A30313}" destId="{1D0ED106-8B59-43AD-B579-4C564F4CDDBD}" srcOrd="0" destOrd="0" presId="urn:microsoft.com/office/officeart/2005/8/layout/orgChart1"/>
    <dgm:cxn modelId="{2F7457D2-C72A-4181-A600-5E9E60046F84}" type="presOf" srcId="{95EC03A4-3951-46D4-8B89-4A3DC24544BE}" destId="{D939B30D-0312-4A18-9A10-7C1A2E2CA7FC}" srcOrd="0" destOrd="0" presId="urn:microsoft.com/office/officeart/2005/8/layout/orgChart1"/>
    <dgm:cxn modelId="{A65286D2-5478-4434-8223-CE41BF909327}" srcId="{1D8DBCC8-1650-424B-B2B5-302EE30AC339}" destId="{F19BE555-2C80-4AC6-9806-F2A425C13FF7}" srcOrd="4" destOrd="0" parTransId="{6A448FCB-E0F9-4FFB-822F-89706CE96307}" sibTransId="{35B80DB7-F7D1-42AF-BBED-02A911E0E092}"/>
    <dgm:cxn modelId="{B0F769D9-7D69-4DD5-A456-B8DD401FB31C}" type="presOf" srcId="{53EA8AD7-0EE8-44DB-9CFF-2E19B2E5711C}" destId="{41540363-20DE-4D6B-AE79-A3D75749D81B}" srcOrd="0" destOrd="0" presId="urn:microsoft.com/office/officeart/2005/8/layout/orgChart1"/>
    <dgm:cxn modelId="{05C458DA-94EE-457F-91E6-F9DD9FAF95C0}" type="presOf" srcId="{9E8DEEEE-E57F-4DFB-8DD8-8D5027B1344F}" destId="{4DC7CB29-1349-4409-A06D-B6DBE9C1F51C}" srcOrd="0" destOrd="0" presId="urn:microsoft.com/office/officeart/2005/8/layout/orgChart1"/>
    <dgm:cxn modelId="{060D31DB-1EC4-438A-A65C-A71E8C484105}" type="presOf" srcId="{0C83D330-DD00-422A-BA26-1DA3C6E3B739}" destId="{FD69E815-A8F9-463D-80B9-C54A738E436E}" srcOrd="1" destOrd="0" presId="urn:microsoft.com/office/officeart/2005/8/layout/orgChart1"/>
    <dgm:cxn modelId="{E73579DB-2452-4F95-AAD4-CEAF460B620B}" type="presOf" srcId="{3AEF3A3C-C1A5-4F6F-9C0C-80C02F30838A}" destId="{388795D3-7A83-49DF-9B9B-4ABD41AAA363}" srcOrd="1" destOrd="0" presId="urn:microsoft.com/office/officeart/2005/8/layout/orgChart1"/>
    <dgm:cxn modelId="{35BE7FDF-7091-451A-9D7B-554C13E0E523}" type="presOf" srcId="{25484507-7D4E-401B-91A6-531EC8E4A215}" destId="{39CBAB9B-0D3F-4054-AAC7-ACF5F7A59F6E}" srcOrd="1" destOrd="0" presId="urn:microsoft.com/office/officeart/2005/8/layout/orgChart1"/>
    <dgm:cxn modelId="{5A90EAE2-688D-4348-8EF3-68EEC2B2C0E9}" type="presOf" srcId="{1D8DBCC8-1650-424B-B2B5-302EE30AC339}" destId="{4901041C-CB50-4766-9682-0B091A730518}" srcOrd="1" destOrd="0" presId="urn:microsoft.com/office/officeart/2005/8/layout/orgChart1"/>
    <dgm:cxn modelId="{52FDF7E2-4BD5-4462-B9D6-2ABA25901FFF}" type="presOf" srcId="{380C4C82-4F5D-4FEF-8A79-37EA59155BC5}" destId="{466D250C-F245-490B-B8A4-6E8132A9E5DD}" srcOrd="0" destOrd="0" presId="urn:microsoft.com/office/officeart/2005/8/layout/orgChart1"/>
    <dgm:cxn modelId="{B9F570F0-443E-4095-BDEA-528AA91B2F84}" srcId="{1D8DBCC8-1650-424B-B2B5-302EE30AC339}" destId="{BE642AB4-4A3E-4006-8AE7-A14CE538B924}" srcOrd="0" destOrd="0" parTransId="{DA169D02-B4B9-48F5-B82F-E2FE59392177}" sibTransId="{995A2615-E8D7-4AA1-9479-432C87D099AA}"/>
    <dgm:cxn modelId="{9F72A5F7-91AF-4993-91BE-C7EF4C549186}" type="presOf" srcId="{53EA8AD7-0EE8-44DB-9CFF-2E19B2E5711C}" destId="{EC0DE8FE-F2AC-498B-BF0F-63B0B219C121}" srcOrd="1" destOrd="0" presId="urn:microsoft.com/office/officeart/2005/8/layout/orgChart1"/>
    <dgm:cxn modelId="{81C745FB-C51E-447F-BA78-D8B078B862E9}" type="presOf" srcId="{D42FB656-532A-476B-8326-85B36639A257}" destId="{3CBA7073-C7D8-4C80-883F-2DC4B474D392}" srcOrd="0" destOrd="0" presId="urn:microsoft.com/office/officeart/2005/8/layout/orgChart1"/>
    <dgm:cxn modelId="{D2B6ECFB-957C-471E-9C32-9417D1D4BFEB}" srcId="{BE642AB4-4A3E-4006-8AE7-A14CE538B924}" destId="{3AEF3A3C-C1A5-4F6F-9C0C-80C02F30838A}" srcOrd="0" destOrd="0" parTransId="{9E8DEEEE-E57F-4DFB-8DD8-8D5027B1344F}" sibTransId="{709FAD54-C079-4765-8E2A-D0ABB6911684}"/>
    <dgm:cxn modelId="{4E0BC3FC-8447-4A35-8008-C1CBD27A620B}" type="presOf" srcId="{2D9C1BB7-1CD9-4726-A387-4F434F65A738}" destId="{04FF47B7-40D4-4C10-9F6C-BD933E20DA4A}" srcOrd="0" destOrd="0" presId="urn:microsoft.com/office/officeart/2005/8/layout/orgChart1"/>
    <dgm:cxn modelId="{809DB7FD-BB05-4663-9BBA-787211BDF051}" type="presOf" srcId="{DA169D02-B4B9-48F5-B82F-E2FE59392177}" destId="{0286E646-E819-47AA-8DB6-0D30B0DAA6F7}" srcOrd="0" destOrd="0" presId="urn:microsoft.com/office/officeart/2005/8/layout/orgChart1"/>
    <dgm:cxn modelId="{76344A24-CA1D-4926-835D-13842211377E}" type="presParOf" srcId="{3CBA7073-C7D8-4C80-883F-2DC4B474D392}" destId="{504A7158-D53F-4F98-9177-CF33A7E217AF}" srcOrd="0" destOrd="0" presId="urn:microsoft.com/office/officeart/2005/8/layout/orgChart1"/>
    <dgm:cxn modelId="{1BFED264-3A19-4E49-91E2-6BBC6AEA63BB}" type="presParOf" srcId="{504A7158-D53F-4F98-9177-CF33A7E217AF}" destId="{3CDC3190-3A2F-48A3-B120-1A657AF4D707}" srcOrd="0" destOrd="0" presId="urn:microsoft.com/office/officeart/2005/8/layout/orgChart1"/>
    <dgm:cxn modelId="{D64E393C-60EC-42D9-A942-E68CE30AEBCC}" type="presParOf" srcId="{3CDC3190-3A2F-48A3-B120-1A657AF4D707}" destId="{C4DC33CA-CEE0-411D-ACC7-AE8CC7A6C147}" srcOrd="0" destOrd="0" presId="urn:microsoft.com/office/officeart/2005/8/layout/orgChart1"/>
    <dgm:cxn modelId="{539C5079-E85A-4760-9BB7-0E889B10B3D2}" type="presParOf" srcId="{3CDC3190-3A2F-48A3-B120-1A657AF4D707}" destId="{4901041C-CB50-4766-9682-0B091A730518}" srcOrd="1" destOrd="0" presId="urn:microsoft.com/office/officeart/2005/8/layout/orgChart1"/>
    <dgm:cxn modelId="{E2E1941E-3CBD-4AAC-9E8E-2A1A82BBFF35}" type="presParOf" srcId="{504A7158-D53F-4F98-9177-CF33A7E217AF}" destId="{E9ED9C9C-F03F-4FA3-AFF6-27683308E41E}" srcOrd="1" destOrd="0" presId="urn:microsoft.com/office/officeart/2005/8/layout/orgChart1"/>
    <dgm:cxn modelId="{444A4C6F-E038-4D30-8BBC-33939A305294}" type="presParOf" srcId="{E9ED9C9C-F03F-4FA3-AFF6-27683308E41E}" destId="{0286E646-E819-47AA-8DB6-0D30B0DAA6F7}" srcOrd="0" destOrd="0" presId="urn:microsoft.com/office/officeart/2005/8/layout/orgChart1"/>
    <dgm:cxn modelId="{B57F7C16-70D5-462D-8BE1-4495B137FDDA}" type="presParOf" srcId="{E9ED9C9C-F03F-4FA3-AFF6-27683308E41E}" destId="{7D08E745-E095-403E-859C-4BC450F15C96}" srcOrd="1" destOrd="0" presId="urn:microsoft.com/office/officeart/2005/8/layout/orgChart1"/>
    <dgm:cxn modelId="{97DF2994-7AB5-449F-8D5A-C90DA9BEEFAF}" type="presParOf" srcId="{7D08E745-E095-403E-859C-4BC450F15C96}" destId="{68BA9353-2C39-474B-900E-E535D175812F}" srcOrd="0" destOrd="0" presId="urn:microsoft.com/office/officeart/2005/8/layout/orgChart1"/>
    <dgm:cxn modelId="{A3258C39-48A2-47EC-B9C2-F2D66FF72A57}" type="presParOf" srcId="{68BA9353-2C39-474B-900E-E535D175812F}" destId="{1F3392AD-D382-496F-942B-6879CCE14414}" srcOrd="0" destOrd="0" presId="urn:microsoft.com/office/officeart/2005/8/layout/orgChart1"/>
    <dgm:cxn modelId="{DD93F27A-5408-4206-8E2C-3AC2E2DF9A0D}" type="presParOf" srcId="{68BA9353-2C39-474B-900E-E535D175812F}" destId="{A5F45ED7-26EE-4E7C-8FFD-82161319010E}" srcOrd="1" destOrd="0" presId="urn:microsoft.com/office/officeart/2005/8/layout/orgChart1"/>
    <dgm:cxn modelId="{36A72E92-A2D1-4BA6-A56D-BB3564A6E2F5}" type="presParOf" srcId="{7D08E745-E095-403E-859C-4BC450F15C96}" destId="{C2CA5C6A-6CD6-45F2-B672-693575C2359F}" srcOrd="1" destOrd="0" presId="urn:microsoft.com/office/officeart/2005/8/layout/orgChart1"/>
    <dgm:cxn modelId="{91B70C69-7EBC-4007-83CA-2367FBE91548}" type="presParOf" srcId="{C2CA5C6A-6CD6-45F2-B672-693575C2359F}" destId="{4DC7CB29-1349-4409-A06D-B6DBE9C1F51C}" srcOrd="0" destOrd="0" presId="urn:microsoft.com/office/officeart/2005/8/layout/orgChart1"/>
    <dgm:cxn modelId="{671D7EF6-DDC8-4A90-8903-D683353446A1}" type="presParOf" srcId="{C2CA5C6A-6CD6-45F2-B672-693575C2359F}" destId="{C85A8D85-8957-471F-A23A-DCB752FFD777}" srcOrd="1" destOrd="0" presId="urn:microsoft.com/office/officeart/2005/8/layout/orgChart1"/>
    <dgm:cxn modelId="{613B4C20-3B86-42AD-8945-ED97A980FDBF}" type="presParOf" srcId="{C85A8D85-8957-471F-A23A-DCB752FFD777}" destId="{64366482-2A5C-49DA-8BF6-0CDAF313BAEC}" srcOrd="0" destOrd="0" presId="urn:microsoft.com/office/officeart/2005/8/layout/orgChart1"/>
    <dgm:cxn modelId="{6BA23ABF-C5F7-42D4-9102-9AADD82497BF}" type="presParOf" srcId="{64366482-2A5C-49DA-8BF6-0CDAF313BAEC}" destId="{FF272A8B-1FAB-4447-8390-8B18D8E43C3F}" srcOrd="0" destOrd="0" presId="urn:microsoft.com/office/officeart/2005/8/layout/orgChart1"/>
    <dgm:cxn modelId="{1AF0B178-B805-4054-AC2A-9393C9F65DC6}" type="presParOf" srcId="{64366482-2A5C-49DA-8BF6-0CDAF313BAEC}" destId="{388795D3-7A83-49DF-9B9B-4ABD41AAA363}" srcOrd="1" destOrd="0" presId="urn:microsoft.com/office/officeart/2005/8/layout/orgChart1"/>
    <dgm:cxn modelId="{45F12AE0-E5C2-4E56-99BB-4754068ED6A1}" type="presParOf" srcId="{C85A8D85-8957-471F-A23A-DCB752FFD777}" destId="{4BB1AA9C-830C-4843-A882-155AE2B8A0E1}" srcOrd="1" destOrd="0" presId="urn:microsoft.com/office/officeart/2005/8/layout/orgChart1"/>
    <dgm:cxn modelId="{E7C975CB-287B-47F1-A44B-B1CC3FCAA0E9}" type="presParOf" srcId="{C85A8D85-8957-471F-A23A-DCB752FFD777}" destId="{2E13E109-F176-4DCF-9F4F-EF578720AEE7}" srcOrd="2" destOrd="0" presId="urn:microsoft.com/office/officeart/2005/8/layout/orgChart1"/>
    <dgm:cxn modelId="{56B4DF72-649F-4DA4-B20E-EBFACECDD49C}" type="presParOf" srcId="{C2CA5C6A-6CD6-45F2-B672-693575C2359F}" destId="{0CB92C78-5461-4CEB-AF88-7E6A2CCAA8FC}" srcOrd="2" destOrd="0" presId="urn:microsoft.com/office/officeart/2005/8/layout/orgChart1"/>
    <dgm:cxn modelId="{E1C10111-E3E2-4A4D-9244-E5D639464688}" type="presParOf" srcId="{C2CA5C6A-6CD6-45F2-B672-693575C2359F}" destId="{1F621DC4-91BA-4088-9025-BCAF9CA5126D}" srcOrd="3" destOrd="0" presId="urn:microsoft.com/office/officeart/2005/8/layout/orgChart1"/>
    <dgm:cxn modelId="{A106CD84-BC48-41B9-A12C-8F86724A60B3}" type="presParOf" srcId="{1F621DC4-91BA-4088-9025-BCAF9CA5126D}" destId="{F94922E1-17C1-4C21-AF2E-C6D5240BEDDF}" srcOrd="0" destOrd="0" presId="urn:microsoft.com/office/officeart/2005/8/layout/orgChart1"/>
    <dgm:cxn modelId="{815BA8FD-5D4B-4581-BD03-20F8A57E1964}" type="presParOf" srcId="{F94922E1-17C1-4C21-AF2E-C6D5240BEDDF}" destId="{33B6C74F-9F5C-4851-BF91-2522C3EEC8BB}" srcOrd="0" destOrd="0" presId="urn:microsoft.com/office/officeart/2005/8/layout/orgChart1"/>
    <dgm:cxn modelId="{CD2B5BBA-D832-4E44-BBC7-D5D97A86478D}" type="presParOf" srcId="{F94922E1-17C1-4C21-AF2E-C6D5240BEDDF}" destId="{E5431B71-E61E-465B-B89B-9AADFF363F9C}" srcOrd="1" destOrd="0" presId="urn:microsoft.com/office/officeart/2005/8/layout/orgChart1"/>
    <dgm:cxn modelId="{308043B4-94CB-4B28-90BD-779E1086E7A9}" type="presParOf" srcId="{1F621DC4-91BA-4088-9025-BCAF9CA5126D}" destId="{D34203E6-5DC6-4C40-AD08-DA5389C8265A}" srcOrd="1" destOrd="0" presId="urn:microsoft.com/office/officeart/2005/8/layout/orgChart1"/>
    <dgm:cxn modelId="{68D10558-FB63-4FB1-B617-3D4981C5BC9B}" type="presParOf" srcId="{1F621DC4-91BA-4088-9025-BCAF9CA5126D}" destId="{9E9B1222-AB4A-46B8-8B29-0393FDEA1EA3}" srcOrd="2" destOrd="0" presId="urn:microsoft.com/office/officeart/2005/8/layout/orgChart1"/>
    <dgm:cxn modelId="{6E490120-6481-42AB-B219-864ACE193CD8}" type="presParOf" srcId="{C2CA5C6A-6CD6-45F2-B672-693575C2359F}" destId="{62D23591-BEE4-4814-95BD-FCB84172F7D1}" srcOrd="4" destOrd="0" presId="urn:microsoft.com/office/officeart/2005/8/layout/orgChart1"/>
    <dgm:cxn modelId="{ACF6A97F-F83B-4075-B524-BD1B0FDA0409}" type="presParOf" srcId="{C2CA5C6A-6CD6-45F2-B672-693575C2359F}" destId="{17A3BC9F-1BD8-417A-BB09-E7B7306B6AA3}" srcOrd="5" destOrd="0" presId="urn:microsoft.com/office/officeart/2005/8/layout/orgChart1"/>
    <dgm:cxn modelId="{52ACC5A8-65C6-4BF2-9BA1-271F0E65A26E}" type="presParOf" srcId="{17A3BC9F-1BD8-417A-BB09-E7B7306B6AA3}" destId="{F6E3CE1B-BD87-4BBF-96C6-F1CF97DF1744}" srcOrd="0" destOrd="0" presId="urn:microsoft.com/office/officeart/2005/8/layout/orgChart1"/>
    <dgm:cxn modelId="{A62AB836-809E-43AE-A158-9A005B28B05E}" type="presParOf" srcId="{F6E3CE1B-BD87-4BBF-96C6-F1CF97DF1744}" destId="{8D33ACBA-FDF3-44E2-A4FF-AA7CE811BB93}" srcOrd="0" destOrd="0" presId="urn:microsoft.com/office/officeart/2005/8/layout/orgChart1"/>
    <dgm:cxn modelId="{B0554B91-8CC4-4A5C-A829-DF45500B4871}" type="presParOf" srcId="{F6E3CE1B-BD87-4BBF-96C6-F1CF97DF1744}" destId="{03573032-C5E7-481B-A224-0735D25017E0}" srcOrd="1" destOrd="0" presId="urn:microsoft.com/office/officeart/2005/8/layout/orgChart1"/>
    <dgm:cxn modelId="{3C32B7F1-1379-4AD0-8E85-AD83A44FE532}" type="presParOf" srcId="{17A3BC9F-1BD8-417A-BB09-E7B7306B6AA3}" destId="{602F9537-BAFC-405F-B002-922B1F622E4E}" srcOrd="1" destOrd="0" presId="urn:microsoft.com/office/officeart/2005/8/layout/orgChart1"/>
    <dgm:cxn modelId="{26FBCFD3-E064-4514-9CE0-CB89D8152837}" type="presParOf" srcId="{17A3BC9F-1BD8-417A-BB09-E7B7306B6AA3}" destId="{BB654F00-21F4-4B82-BF36-104A6E29AA65}" srcOrd="2" destOrd="0" presId="urn:microsoft.com/office/officeart/2005/8/layout/orgChart1"/>
    <dgm:cxn modelId="{0FE2170C-AE6F-4386-B2CA-98FD2B114BD1}" type="presParOf" srcId="{7D08E745-E095-403E-859C-4BC450F15C96}" destId="{E353753B-6059-4AB8-B71C-56E53879C3F4}" srcOrd="2" destOrd="0" presId="urn:microsoft.com/office/officeart/2005/8/layout/orgChart1"/>
    <dgm:cxn modelId="{52824A2E-D491-47E3-B294-4C4CB56C9682}" type="presParOf" srcId="{E9ED9C9C-F03F-4FA3-AFF6-27683308E41E}" destId="{3101D1D6-7AFE-49A9-AF70-F7CF58FDABCB}" srcOrd="2" destOrd="0" presId="urn:microsoft.com/office/officeart/2005/8/layout/orgChart1"/>
    <dgm:cxn modelId="{95FF5D95-B616-43E6-98DB-E0CA6EA77977}" type="presParOf" srcId="{E9ED9C9C-F03F-4FA3-AFF6-27683308E41E}" destId="{663A0110-A30E-41E9-9DBA-6F71C9E1C52F}" srcOrd="3" destOrd="0" presId="urn:microsoft.com/office/officeart/2005/8/layout/orgChart1"/>
    <dgm:cxn modelId="{457A873E-A9F9-4690-83EA-EC99938A7F23}" type="presParOf" srcId="{663A0110-A30E-41E9-9DBA-6F71C9E1C52F}" destId="{0A32F8C1-558D-401D-90CB-48D9A41364BC}" srcOrd="0" destOrd="0" presId="urn:microsoft.com/office/officeart/2005/8/layout/orgChart1"/>
    <dgm:cxn modelId="{EEE68B8E-9B19-4114-876A-9A252C38D779}" type="presParOf" srcId="{0A32F8C1-558D-401D-90CB-48D9A41364BC}" destId="{4AFDE666-95E6-4CE1-B22B-5362B9F6E623}" srcOrd="0" destOrd="0" presId="urn:microsoft.com/office/officeart/2005/8/layout/orgChart1"/>
    <dgm:cxn modelId="{C0CF49AC-184E-4152-85AD-25CE890B9810}" type="presParOf" srcId="{0A32F8C1-558D-401D-90CB-48D9A41364BC}" destId="{C4B049C7-6769-49D9-A08E-D432A9A9C45C}" srcOrd="1" destOrd="0" presId="urn:microsoft.com/office/officeart/2005/8/layout/orgChart1"/>
    <dgm:cxn modelId="{0469CB02-4B3E-4C3F-A4DD-5CBEC9E62BB7}" type="presParOf" srcId="{663A0110-A30E-41E9-9DBA-6F71C9E1C52F}" destId="{DD407A4C-B255-4A90-8412-2FCA627CDC37}" srcOrd="1" destOrd="0" presId="urn:microsoft.com/office/officeart/2005/8/layout/orgChart1"/>
    <dgm:cxn modelId="{B3FF0EED-7EAB-4E14-91C6-FDA8734D7704}" type="presParOf" srcId="{DD407A4C-B255-4A90-8412-2FCA627CDC37}" destId="{B8C5C31C-D5E4-4F00-B5D7-42AA2897CF8C}" srcOrd="0" destOrd="0" presId="urn:microsoft.com/office/officeart/2005/8/layout/orgChart1"/>
    <dgm:cxn modelId="{B3FC32E2-FA9F-4BAC-AC59-0D4926F1FBB2}" type="presParOf" srcId="{DD407A4C-B255-4A90-8412-2FCA627CDC37}" destId="{9C1658E8-AE2A-446B-9888-1ADCE0558050}" srcOrd="1" destOrd="0" presId="urn:microsoft.com/office/officeart/2005/8/layout/orgChart1"/>
    <dgm:cxn modelId="{21613F6D-48FB-4BBC-95C2-18FD07A2F3BC}" type="presParOf" srcId="{9C1658E8-AE2A-446B-9888-1ADCE0558050}" destId="{A1DBE52D-968C-4F64-8C6B-84BB8CC574C0}" srcOrd="0" destOrd="0" presId="urn:microsoft.com/office/officeart/2005/8/layout/orgChart1"/>
    <dgm:cxn modelId="{FD989978-0B4E-405B-8A2E-2AC58C479FBF}" type="presParOf" srcId="{A1DBE52D-968C-4F64-8C6B-84BB8CC574C0}" destId="{839D670E-3840-4DF6-9114-755AD12B57FA}" srcOrd="0" destOrd="0" presId="urn:microsoft.com/office/officeart/2005/8/layout/orgChart1"/>
    <dgm:cxn modelId="{CB9DE924-71DB-47FD-BBB0-0B62D3CB6D15}" type="presParOf" srcId="{A1DBE52D-968C-4F64-8C6B-84BB8CC574C0}" destId="{77FFC939-35F6-4461-97E2-7A9E26CCF037}" srcOrd="1" destOrd="0" presId="urn:microsoft.com/office/officeart/2005/8/layout/orgChart1"/>
    <dgm:cxn modelId="{FFDD2AB5-E7B0-4275-BB9A-E8D5E9BF99C7}" type="presParOf" srcId="{9C1658E8-AE2A-446B-9888-1ADCE0558050}" destId="{B84834FF-14CF-4904-BCDF-DAF483B7BCD0}" srcOrd="1" destOrd="0" presId="urn:microsoft.com/office/officeart/2005/8/layout/orgChart1"/>
    <dgm:cxn modelId="{AF511FD6-0FA1-4B96-A997-3336797C6F42}" type="presParOf" srcId="{9C1658E8-AE2A-446B-9888-1ADCE0558050}" destId="{7FE46E01-21BC-4BCB-AF62-6340FB21E396}" srcOrd="2" destOrd="0" presId="urn:microsoft.com/office/officeart/2005/8/layout/orgChart1"/>
    <dgm:cxn modelId="{97C763F5-5090-4C2F-A2AD-4AC763464CB5}" type="presParOf" srcId="{DD407A4C-B255-4A90-8412-2FCA627CDC37}" destId="{724E4A4D-5533-41A8-90E1-F95C5A64F359}" srcOrd="2" destOrd="0" presId="urn:microsoft.com/office/officeart/2005/8/layout/orgChart1"/>
    <dgm:cxn modelId="{AD2587E2-2B19-4040-AE46-74251C2AA9B5}" type="presParOf" srcId="{DD407A4C-B255-4A90-8412-2FCA627CDC37}" destId="{528E3FC2-810D-4B70-A546-8FBDDF743A45}" srcOrd="3" destOrd="0" presId="urn:microsoft.com/office/officeart/2005/8/layout/orgChart1"/>
    <dgm:cxn modelId="{EFC33F46-ADA7-4725-B015-0930F0501CFF}" type="presParOf" srcId="{528E3FC2-810D-4B70-A546-8FBDDF743A45}" destId="{8F32987A-C43C-42AC-9750-390ACCFD7DBD}" srcOrd="0" destOrd="0" presId="urn:microsoft.com/office/officeart/2005/8/layout/orgChart1"/>
    <dgm:cxn modelId="{A2DAABEB-B274-48BD-B555-E43B0A7944C0}" type="presParOf" srcId="{8F32987A-C43C-42AC-9750-390ACCFD7DBD}" destId="{51C874DC-B03F-452C-A8B6-BE59BC3FF82F}" srcOrd="0" destOrd="0" presId="urn:microsoft.com/office/officeart/2005/8/layout/orgChart1"/>
    <dgm:cxn modelId="{E102DBCE-DDA0-468F-A29B-4CFB058D7B8D}" type="presParOf" srcId="{8F32987A-C43C-42AC-9750-390ACCFD7DBD}" destId="{39CBAB9B-0D3F-4054-AAC7-ACF5F7A59F6E}" srcOrd="1" destOrd="0" presId="urn:microsoft.com/office/officeart/2005/8/layout/orgChart1"/>
    <dgm:cxn modelId="{6A288673-46F3-45FE-80A9-C93BE8064E39}" type="presParOf" srcId="{528E3FC2-810D-4B70-A546-8FBDDF743A45}" destId="{CDA557CD-671D-4061-BF99-AEB58CF64F6F}" srcOrd="1" destOrd="0" presId="urn:microsoft.com/office/officeart/2005/8/layout/orgChart1"/>
    <dgm:cxn modelId="{3E338185-F0B7-4908-9AEA-DA81AA3E68E1}" type="presParOf" srcId="{528E3FC2-810D-4B70-A546-8FBDDF743A45}" destId="{AB948AD4-6C14-4B08-BF70-B4178D438E81}" srcOrd="2" destOrd="0" presId="urn:microsoft.com/office/officeart/2005/8/layout/orgChart1"/>
    <dgm:cxn modelId="{D34FE323-9575-4194-9FF6-1279EF629A65}" type="presParOf" srcId="{DD407A4C-B255-4A90-8412-2FCA627CDC37}" destId="{470448C9-7842-4DB6-B262-F3463EFD2F63}" srcOrd="4" destOrd="0" presId="urn:microsoft.com/office/officeart/2005/8/layout/orgChart1"/>
    <dgm:cxn modelId="{E8F079BB-4D0E-419F-9167-59D22CBF1892}" type="presParOf" srcId="{DD407A4C-B255-4A90-8412-2FCA627CDC37}" destId="{1FA79794-740F-49CC-AC66-5DF55C3F5BE1}" srcOrd="5" destOrd="0" presId="urn:microsoft.com/office/officeart/2005/8/layout/orgChart1"/>
    <dgm:cxn modelId="{849DC767-84AA-4976-A721-E405B38263C2}" type="presParOf" srcId="{1FA79794-740F-49CC-AC66-5DF55C3F5BE1}" destId="{186149D7-34B2-4CC8-BB5A-82433E37A6F2}" srcOrd="0" destOrd="0" presId="urn:microsoft.com/office/officeart/2005/8/layout/orgChart1"/>
    <dgm:cxn modelId="{03EF6D6F-B6CD-4F2D-93A4-7F583BB61765}" type="presParOf" srcId="{186149D7-34B2-4CC8-BB5A-82433E37A6F2}" destId="{6D51A72A-6010-4728-AFF1-CB50C50236AD}" srcOrd="0" destOrd="0" presId="urn:microsoft.com/office/officeart/2005/8/layout/orgChart1"/>
    <dgm:cxn modelId="{C2375EA7-9F9B-442C-A7FD-BEFE469B5AD3}" type="presParOf" srcId="{186149D7-34B2-4CC8-BB5A-82433E37A6F2}" destId="{92E8623A-0AF1-4BD5-8DFA-E7717175A3AB}" srcOrd="1" destOrd="0" presId="urn:microsoft.com/office/officeart/2005/8/layout/orgChart1"/>
    <dgm:cxn modelId="{CAC5AA12-459A-45D3-810C-7DB5567DA5CC}" type="presParOf" srcId="{1FA79794-740F-49CC-AC66-5DF55C3F5BE1}" destId="{8E69EB67-29E2-409C-9890-FAA753BE9E4C}" srcOrd="1" destOrd="0" presId="urn:microsoft.com/office/officeart/2005/8/layout/orgChart1"/>
    <dgm:cxn modelId="{11514939-163A-410C-94C3-DFFD60CAD44F}" type="presParOf" srcId="{1FA79794-740F-49CC-AC66-5DF55C3F5BE1}" destId="{24BD44A6-5111-4310-A0FD-DA020A7314AC}" srcOrd="2" destOrd="0" presId="urn:microsoft.com/office/officeart/2005/8/layout/orgChart1"/>
    <dgm:cxn modelId="{F197CE4C-5491-454E-9C03-8681D12E1B72}" type="presParOf" srcId="{663A0110-A30E-41E9-9DBA-6F71C9E1C52F}" destId="{B4F216D2-8316-4F93-9500-8F95864E2EEE}" srcOrd="2" destOrd="0" presId="urn:microsoft.com/office/officeart/2005/8/layout/orgChart1"/>
    <dgm:cxn modelId="{180B9C3A-C67F-41E6-99FE-C5936311C144}" type="presParOf" srcId="{E9ED9C9C-F03F-4FA3-AFF6-27683308E41E}" destId="{D48AE452-266E-4535-A2E7-E8E666CFD1AF}" srcOrd="4" destOrd="0" presId="urn:microsoft.com/office/officeart/2005/8/layout/orgChart1"/>
    <dgm:cxn modelId="{B6509745-E764-4B04-8A5F-934416EBB989}" type="presParOf" srcId="{E9ED9C9C-F03F-4FA3-AFF6-27683308E41E}" destId="{BB2A110E-630E-4AA6-83ED-D63D7E44D685}" srcOrd="5" destOrd="0" presId="urn:microsoft.com/office/officeart/2005/8/layout/orgChart1"/>
    <dgm:cxn modelId="{B9E2E7AB-BD7D-4884-8263-2F5806BAA3C2}" type="presParOf" srcId="{BB2A110E-630E-4AA6-83ED-D63D7E44D685}" destId="{AAF2658A-940E-4E13-8284-BC4E1923B63D}" srcOrd="0" destOrd="0" presId="urn:microsoft.com/office/officeart/2005/8/layout/orgChart1"/>
    <dgm:cxn modelId="{6CC2C236-A224-4ED4-8B05-41E98771CE89}" type="presParOf" srcId="{AAF2658A-940E-4E13-8284-BC4E1923B63D}" destId="{7B8A2524-F018-4A51-8126-33DDED9DA81A}" srcOrd="0" destOrd="0" presId="urn:microsoft.com/office/officeart/2005/8/layout/orgChart1"/>
    <dgm:cxn modelId="{5F471EA9-EE2B-4EDC-85BE-74871D0251DD}" type="presParOf" srcId="{AAF2658A-940E-4E13-8284-BC4E1923B63D}" destId="{FD69E815-A8F9-463D-80B9-C54A738E436E}" srcOrd="1" destOrd="0" presId="urn:microsoft.com/office/officeart/2005/8/layout/orgChart1"/>
    <dgm:cxn modelId="{B3C2EB0F-44D5-41A7-B7BA-951155162F84}" type="presParOf" srcId="{BB2A110E-630E-4AA6-83ED-D63D7E44D685}" destId="{C7C4A0D8-26FA-4BDF-8D81-76BE9D7B5E9B}" srcOrd="1" destOrd="0" presId="urn:microsoft.com/office/officeart/2005/8/layout/orgChart1"/>
    <dgm:cxn modelId="{DE5DD2FC-7F26-419A-AB3D-807D318A4B12}" type="presParOf" srcId="{C7C4A0D8-26FA-4BDF-8D81-76BE9D7B5E9B}" destId="{DC8F87D0-7C8B-4561-B0D4-0C06CED5CAEE}" srcOrd="0" destOrd="0" presId="urn:microsoft.com/office/officeart/2005/8/layout/orgChart1"/>
    <dgm:cxn modelId="{803920B9-DA8E-40B6-A651-ABCD3A6B0078}" type="presParOf" srcId="{C7C4A0D8-26FA-4BDF-8D81-76BE9D7B5E9B}" destId="{D787DA8C-B59C-4506-9524-5455F1A5620F}" srcOrd="1" destOrd="0" presId="urn:microsoft.com/office/officeart/2005/8/layout/orgChart1"/>
    <dgm:cxn modelId="{D190423A-BB3A-4D46-AC60-72850F42BBC0}" type="presParOf" srcId="{D787DA8C-B59C-4506-9524-5455F1A5620F}" destId="{2C2C35E6-035A-4E2B-83E1-81E1DDAE98D1}" srcOrd="0" destOrd="0" presId="urn:microsoft.com/office/officeart/2005/8/layout/orgChart1"/>
    <dgm:cxn modelId="{7E5BA87A-335C-4C5F-8EFA-1B2823B47102}" type="presParOf" srcId="{2C2C35E6-035A-4E2B-83E1-81E1DDAE98D1}" destId="{D162C522-97EC-4F15-BFBB-C9A597D33E81}" srcOrd="0" destOrd="0" presId="urn:microsoft.com/office/officeart/2005/8/layout/orgChart1"/>
    <dgm:cxn modelId="{F344A94D-0DC3-42D9-890B-A887D4CCA965}" type="presParOf" srcId="{2C2C35E6-035A-4E2B-83E1-81E1DDAE98D1}" destId="{3BF082B5-FA1F-43DB-A721-E8A50732CE79}" srcOrd="1" destOrd="0" presId="urn:microsoft.com/office/officeart/2005/8/layout/orgChart1"/>
    <dgm:cxn modelId="{CA78F6D5-885D-40DD-9279-672576CB4C14}" type="presParOf" srcId="{D787DA8C-B59C-4506-9524-5455F1A5620F}" destId="{2C058090-F893-4145-9C4F-CE9C4C4B7E24}" srcOrd="1" destOrd="0" presId="urn:microsoft.com/office/officeart/2005/8/layout/orgChart1"/>
    <dgm:cxn modelId="{BFA697E7-E209-45DA-946C-886E21F07290}" type="presParOf" srcId="{D787DA8C-B59C-4506-9524-5455F1A5620F}" destId="{AA40498D-A19B-4C90-89D5-3DF069176B8C}" srcOrd="2" destOrd="0" presId="urn:microsoft.com/office/officeart/2005/8/layout/orgChart1"/>
    <dgm:cxn modelId="{850B23A9-C398-4D38-BE49-FF7380816F99}" type="presParOf" srcId="{C7C4A0D8-26FA-4BDF-8D81-76BE9D7B5E9B}" destId="{04FF47B7-40D4-4C10-9F6C-BD933E20DA4A}" srcOrd="2" destOrd="0" presId="urn:microsoft.com/office/officeart/2005/8/layout/orgChart1"/>
    <dgm:cxn modelId="{98C0325A-A71D-471D-A4D8-804CADA3D074}" type="presParOf" srcId="{C7C4A0D8-26FA-4BDF-8D81-76BE9D7B5E9B}" destId="{672C9E4B-364E-4E64-AE1F-76E53720BB3A}" srcOrd="3" destOrd="0" presId="urn:microsoft.com/office/officeart/2005/8/layout/orgChart1"/>
    <dgm:cxn modelId="{6594FED4-DDB4-4D35-959F-7A8AE730B149}" type="presParOf" srcId="{672C9E4B-364E-4E64-AE1F-76E53720BB3A}" destId="{7698565B-A1C7-4071-8995-509FFF2893FC}" srcOrd="0" destOrd="0" presId="urn:microsoft.com/office/officeart/2005/8/layout/orgChart1"/>
    <dgm:cxn modelId="{254E4B2B-F039-42FA-B40E-F30146FD8C6E}" type="presParOf" srcId="{7698565B-A1C7-4071-8995-509FFF2893FC}" destId="{270B688F-6E4B-43EB-9A4A-68093DAF491F}" srcOrd="0" destOrd="0" presId="urn:microsoft.com/office/officeart/2005/8/layout/orgChart1"/>
    <dgm:cxn modelId="{28CD4C9D-96F5-4225-BC50-ED49BDF6A717}" type="presParOf" srcId="{7698565B-A1C7-4071-8995-509FFF2893FC}" destId="{9AA1F862-AA6F-45FF-A84F-4C541EFB67CD}" srcOrd="1" destOrd="0" presId="urn:microsoft.com/office/officeart/2005/8/layout/orgChart1"/>
    <dgm:cxn modelId="{BC7890A2-D864-4EA6-8411-DD403F2F2760}" type="presParOf" srcId="{672C9E4B-364E-4E64-AE1F-76E53720BB3A}" destId="{A0935CE2-AB8C-4CED-9F71-B26A43707599}" srcOrd="1" destOrd="0" presId="urn:microsoft.com/office/officeart/2005/8/layout/orgChart1"/>
    <dgm:cxn modelId="{6AB28478-364B-4E59-BF95-C76114072223}" type="presParOf" srcId="{672C9E4B-364E-4E64-AE1F-76E53720BB3A}" destId="{BD25EDB9-DC22-410D-9111-9F8B5AC4864F}" srcOrd="2" destOrd="0" presId="urn:microsoft.com/office/officeart/2005/8/layout/orgChart1"/>
    <dgm:cxn modelId="{9D802382-1866-4ECE-B179-E444F084F3E5}" type="presParOf" srcId="{C7C4A0D8-26FA-4BDF-8D81-76BE9D7B5E9B}" destId="{0BF75BEF-6CF1-4476-8A6E-962012DD0028}" srcOrd="4" destOrd="0" presId="urn:microsoft.com/office/officeart/2005/8/layout/orgChart1"/>
    <dgm:cxn modelId="{5FBDC7FC-C44A-4406-B9AA-4D591A6EDE22}" type="presParOf" srcId="{C7C4A0D8-26FA-4BDF-8D81-76BE9D7B5E9B}" destId="{8ED49E13-2FB1-4915-80D9-2247A7D2C525}" srcOrd="5" destOrd="0" presId="urn:microsoft.com/office/officeart/2005/8/layout/orgChart1"/>
    <dgm:cxn modelId="{BAA20DD8-3C66-412C-A53D-B86F6FDC3830}" type="presParOf" srcId="{8ED49E13-2FB1-4915-80D9-2247A7D2C525}" destId="{545D6A54-4B72-47D2-B5EA-3A665B20A3C6}" srcOrd="0" destOrd="0" presId="urn:microsoft.com/office/officeart/2005/8/layout/orgChart1"/>
    <dgm:cxn modelId="{5D2BAD29-0D03-4839-B640-730086200AA4}" type="presParOf" srcId="{545D6A54-4B72-47D2-B5EA-3A665B20A3C6}" destId="{41540363-20DE-4D6B-AE79-A3D75749D81B}" srcOrd="0" destOrd="0" presId="urn:microsoft.com/office/officeart/2005/8/layout/orgChart1"/>
    <dgm:cxn modelId="{AFB2034F-D3DD-4FE1-BA3B-65008AA79547}" type="presParOf" srcId="{545D6A54-4B72-47D2-B5EA-3A665B20A3C6}" destId="{EC0DE8FE-F2AC-498B-BF0F-63B0B219C121}" srcOrd="1" destOrd="0" presId="urn:microsoft.com/office/officeart/2005/8/layout/orgChart1"/>
    <dgm:cxn modelId="{AD61DD14-E7C4-4FA8-8507-03A416A7DB6F}" type="presParOf" srcId="{8ED49E13-2FB1-4915-80D9-2247A7D2C525}" destId="{F4AB7C10-C630-4146-9775-CAB26BDE5334}" srcOrd="1" destOrd="0" presId="urn:microsoft.com/office/officeart/2005/8/layout/orgChart1"/>
    <dgm:cxn modelId="{D899E9A7-32A7-4B7E-ABAE-82A1D4C83B22}" type="presParOf" srcId="{8ED49E13-2FB1-4915-80D9-2247A7D2C525}" destId="{DEDA4F8E-07AE-43E6-A56C-B986094A63CA}" srcOrd="2" destOrd="0" presId="urn:microsoft.com/office/officeart/2005/8/layout/orgChart1"/>
    <dgm:cxn modelId="{CECC9B30-4B1B-43CB-BC0C-FAED2A463607}" type="presParOf" srcId="{BB2A110E-630E-4AA6-83ED-D63D7E44D685}" destId="{47E1ADF6-231A-4E8F-8A46-7598C4CB21F4}" srcOrd="2" destOrd="0" presId="urn:microsoft.com/office/officeart/2005/8/layout/orgChart1"/>
    <dgm:cxn modelId="{0F51DC5A-BF08-44CA-9303-E56090A8EE6B}" type="presParOf" srcId="{E9ED9C9C-F03F-4FA3-AFF6-27683308E41E}" destId="{9E508AC0-014A-45E9-B755-3BAE37B4AE5B}" srcOrd="6" destOrd="0" presId="urn:microsoft.com/office/officeart/2005/8/layout/orgChart1"/>
    <dgm:cxn modelId="{D0C19F88-F305-45C8-8D06-A926B55F0AE7}" type="presParOf" srcId="{E9ED9C9C-F03F-4FA3-AFF6-27683308E41E}" destId="{3684F0F8-BC19-4529-BE08-8288A76D56AE}" srcOrd="7" destOrd="0" presId="urn:microsoft.com/office/officeart/2005/8/layout/orgChart1"/>
    <dgm:cxn modelId="{607CA978-BB62-40E2-886F-3A8384D80E2D}" type="presParOf" srcId="{3684F0F8-BC19-4529-BE08-8288A76D56AE}" destId="{2774C8B7-68AE-4E08-A3D1-8BA12B58D869}" srcOrd="0" destOrd="0" presId="urn:microsoft.com/office/officeart/2005/8/layout/orgChart1"/>
    <dgm:cxn modelId="{E484C941-7816-427D-A7B3-9884FF54ACAC}" type="presParOf" srcId="{2774C8B7-68AE-4E08-A3D1-8BA12B58D869}" destId="{1AF68F51-B492-4E38-9290-1B4A25EFF30C}" srcOrd="0" destOrd="0" presId="urn:microsoft.com/office/officeart/2005/8/layout/orgChart1"/>
    <dgm:cxn modelId="{AF0526C1-82EC-4D69-8867-539C69C3C492}" type="presParOf" srcId="{2774C8B7-68AE-4E08-A3D1-8BA12B58D869}" destId="{D4B1FBF1-9948-4124-A99D-E28EBBE3D504}" srcOrd="1" destOrd="0" presId="urn:microsoft.com/office/officeart/2005/8/layout/orgChart1"/>
    <dgm:cxn modelId="{B7AE8507-5DD8-4409-AA0C-5E52FCFFFB08}" type="presParOf" srcId="{3684F0F8-BC19-4529-BE08-8288A76D56AE}" destId="{6C57C47A-6CDF-4C57-ADC3-2BB6CA8CC857}" srcOrd="1" destOrd="0" presId="urn:microsoft.com/office/officeart/2005/8/layout/orgChart1"/>
    <dgm:cxn modelId="{A3D82FB1-6985-479F-953E-08BE6B4DEDC2}" type="presParOf" srcId="{6C57C47A-6CDF-4C57-ADC3-2BB6CA8CC857}" destId="{0114066A-99FC-4624-A936-C356FEBB327E}" srcOrd="0" destOrd="0" presId="urn:microsoft.com/office/officeart/2005/8/layout/orgChart1"/>
    <dgm:cxn modelId="{18C819A7-4711-4837-A886-48A8F41BCFE4}" type="presParOf" srcId="{6C57C47A-6CDF-4C57-ADC3-2BB6CA8CC857}" destId="{565A0DB7-E2F8-4C15-9C94-A41304FF8BAE}" srcOrd="1" destOrd="0" presId="urn:microsoft.com/office/officeart/2005/8/layout/orgChart1"/>
    <dgm:cxn modelId="{22C17EA6-73EA-4E3B-A6F7-BF1C414F48E2}" type="presParOf" srcId="{565A0DB7-E2F8-4C15-9C94-A41304FF8BAE}" destId="{B059DBF3-B32C-4B73-B0FA-28843730E6AF}" srcOrd="0" destOrd="0" presId="urn:microsoft.com/office/officeart/2005/8/layout/orgChart1"/>
    <dgm:cxn modelId="{7F51EC98-0E47-4014-8470-C1F844CC3655}" type="presParOf" srcId="{B059DBF3-B32C-4B73-B0FA-28843730E6AF}" destId="{D5A96C0F-6541-4E4C-B44D-F977F2E7F9E7}" srcOrd="0" destOrd="0" presId="urn:microsoft.com/office/officeart/2005/8/layout/orgChart1"/>
    <dgm:cxn modelId="{245E3692-98C1-40AD-A527-46EF6A4A3D60}" type="presParOf" srcId="{B059DBF3-B32C-4B73-B0FA-28843730E6AF}" destId="{3714F4FE-FB68-4418-A4AD-06D2F0F9BFEC}" srcOrd="1" destOrd="0" presId="urn:microsoft.com/office/officeart/2005/8/layout/orgChart1"/>
    <dgm:cxn modelId="{1D22B080-B051-4815-AC1D-B0FFFA84EEC3}" type="presParOf" srcId="{565A0DB7-E2F8-4C15-9C94-A41304FF8BAE}" destId="{640E52A8-85C6-411F-A23B-5E5B2A349BB8}" srcOrd="1" destOrd="0" presId="urn:microsoft.com/office/officeart/2005/8/layout/orgChart1"/>
    <dgm:cxn modelId="{6C9E2B27-464C-446F-8681-C497E1F5F411}" type="presParOf" srcId="{565A0DB7-E2F8-4C15-9C94-A41304FF8BAE}" destId="{65B5C632-F8DD-41E8-8F7F-85BEE4AE23E4}" srcOrd="2" destOrd="0" presId="urn:microsoft.com/office/officeart/2005/8/layout/orgChart1"/>
    <dgm:cxn modelId="{8F69B192-B5FB-4265-BF0C-28141A3A8CCD}" type="presParOf" srcId="{6C57C47A-6CDF-4C57-ADC3-2BB6CA8CC857}" destId="{BD87FCF7-2BBB-4F83-8BAB-4D69FEFA1FFD}" srcOrd="2" destOrd="0" presId="urn:microsoft.com/office/officeart/2005/8/layout/orgChart1"/>
    <dgm:cxn modelId="{B3BD2217-8DB3-4E5E-AFC0-77CB75894928}" type="presParOf" srcId="{6C57C47A-6CDF-4C57-ADC3-2BB6CA8CC857}" destId="{66A3D170-86F4-4EAA-A422-44276F90B5EE}" srcOrd="3" destOrd="0" presId="urn:microsoft.com/office/officeart/2005/8/layout/orgChart1"/>
    <dgm:cxn modelId="{A9A9A64F-C0AA-4F3B-BA2A-4019EA3CAD71}" type="presParOf" srcId="{66A3D170-86F4-4EAA-A422-44276F90B5EE}" destId="{541E9756-7F36-45EF-8555-0E54B959BB97}" srcOrd="0" destOrd="0" presId="urn:microsoft.com/office/officeart/2005/8/layout/orgChart1"/>
    <dgm:cxn modelId="{DC9984A4-3BC2-439F-B4C7-7631D7AA9B61}" type="presParOf" srcId="{541E9756-7F36-45EF-8555-0E54B959BB97}" destId="{3228E1FA-A076-470F-8EB5-1F2379E843B8}" srcOrd="0" destOrd="0" presId="urn:microsoft.com/office/officeart/2005/8/layout/orgChart1"/>
    <dgm:cxn modelId="{7C3036D8-C11B-4184-AFDD-C6E441F6D391}" type="presParOf" srcId="{541E9756-7F36-45EF-8555-0E54B959BB97}" destId="{D7D34A50-DB4F-4F53-8A1C-4DC9076DA01C}" srcOrd="1" destOrd="0" presId="urn:microsoft.com/office/officeart/2005/8/layout/orgChart1"/>
    <dgm:cxn modelId="{150E0319-C344-44E5-87FB-6CF52B3D0CA6}" type="presParOf" srcId="{66A3D170-86F4-4EAA-A422-44276F90B5EE}" destId="{C221941B-AFF8-49B7-B607-DAEAD3D76C16}" srcOrd="1" destOrd="0" presId="urn:microsoft.com/office/officeart/2005/8/layout/orgChart1"/>
    <dgm:cxn modelId="{5DF110C7-0F46-4763-9AC6-9120EECFBA24}" type="presParOf" srcId="{66A3D170-86F4-4EAA-A422-44276F90B5EE}" destId="{603FAC34-87EE-43D4-B9D8-DFFF158A6D5B}" srcOrd="2" destOrd="0" presId="urn:microsoft.com/office/officeart/2005/8/layout/orgChart1"/>
    <dgm:cxn modelId="{7E15FA6E-76E3-4E2A-8688-59494E72CC34}" type="presParOf" srcId="{6C57C47A-6CDF-4C57-ADC3-2BB6CA8CC857}" destId="{F1D6531E-665D-45B1-933B-417E8E887D70}" srcOrd="4" destOrd="0" presId="urn:microsoft.com/office/officeart/2005/8/layout/orgChart1"/>
    <dgm:cxn modelId="{E539F4E2-9F8B-4002-9280-FF0CEA74E23F}" type="presParOf" srcId="{6C57C47A-6CDF-4C57-ADC3-2BB6CA8CC857}" destId="{D1A7B252-927A-4DE6-BAC1-6B4511381D74}" srcOrd="5" destOrd="0" presId="urn:microsoft.com/office/officeart/2005/8/layout/orgChart1"/>
    <dgm:cxn modelId="{32C9A59E-7BC2-41DF-A3E9-5DDE9AD06739}" type="presParOf" srcId="{D1A7B252-927A-4DE6-BAC1-6B4511381D74}" destId="{E34EDFC6-3372-40E8-93F5-BC29F37E525A}" srcOrd="0" destOrd="0" presId="urn:microsoft.com/office/officeart/2005/8/layout/orgChart1"/>
    <dgm:cxn modelId="{13F6737F-B999-47E6-AB59-237DD646B85B}" type="presParOf" srcId="{E34EDFC6-3372-40E8-93F5-BC29F37E525A}" destId="{1D0ED106-8B59-43AD-B579-4C564F4CDDBD}" srcOrd="0" destOrd="0" presId="urn:microsoft.com/office/officeart/2005/8/layout/orgChart1"/>
    <dgm:cxn modelId="{E13AEB7C-A64C-4E5E-A21E-8129ED8C7BCF}" type="presParOf" srcId="{E34EDFC6-3372-40E8-93F5-BC29F37E525A}" destId="{619A5F67-895D-4A81-B466-BD7E7CAADBB7}" srcOrd="1" destOrd="0" presId="urn:microsoft.com/office/officeart/2005/8/layout/orgChart1"/>
    <dgm:cxn modelId="{E6853A4E-A9F7-4133-B3F3-785934570B54}" type="presParOf" srcId="{D1A7B252-927A-4DE6-BAC1-6B4511381D74}" destId="{B6AD79E8-5173-4BD4-89EE-0AF31D64F594}" srcOrd="1" destOrd="0" presId="urn:microsoft.com/office/officeart/2005/8/layout/orgChart1"/>
    <dgm:cxn modelId="{8461F7D4-43E7-4146-AE6C-6B6125F05C3B}" type="presParOf" srcId="{D1A7B252-927A-4DE6-BAC1-6B4511381D74}" destId="{52E951FD-EB44-454C-9558-51520740682C}" srcOrd="2" destOrd="0" presId="urn:microsoft.com/office/officeart/2005/8/layout/orgChart1"/>
    <dgm:cxn modelId="{2CE2146F-B23C-4FB4-9D29-41713D0522C9}" type="presParOf" srcId="{3684F0F8-BC19-4529-BE08-8288A76D56AE}" destId="{1B5C2D60-105A-4744-AB5D-FC8D9C7D0B54}" srcOrd="2" destOrd="0" presId="urn:microsoft.com/office/officeart/2005/8/layout/orgChart1"/>
    <dgm:cxn modelId="{F6257D74-D7E6-4C4C-82E6-9D696DF221CE}" type="presParOf" srcId="{E9ED9C9C-F03F-4FA3-AFF6-27683308E41E}" destId="{78A5CE5D-4873-4B64-8680-DD3CA60F0724}" srcOrd="8" destOrd="0" presId="urn:microsoft.com/office/officeart/2005/8/layout/orgChart1"/>
    <dgm:cxn modelId="{CD2C978D-0FE8-465D-AC4C-23512809ED33}" type="presParOf" srcId="{E9ED9C9C-F03F-4FA3-AFF6-27683308E41E}" destId="{075A433B-FC10-423B-8856-E7267AC05EA2}" srcOrd="9" destOrd="0" presId="urn:microsoft.com/office/officeart/2005/8/layout/orgChart1"/>
    <dgm:cxn modelId="{E7DF1388-10C7-4F3F-910C-9479D8068812}" type="presParOf" srcId="{075A433B-FC10-423B-8856-E7267AC05EA2}" destId="{31510CB0-CE22-4544-B491-ADC253CF8213}" srcOrd="0" destOrd="0" presId="urn:microsoft.com/office/officeart/2005/8/layout/orgChart1"/>
    <dgm:cxn modelId="{B69F901B-2A33-47FD-88BE-C100329635EA}" type="presParOf" srcId="{31510CB0-CE22-4544-B491-ADC253CF8213}" destId="{120DD84E-AFE6-4918-8177-8F4C571EE1CB}" srcOrd="0" destOrd="0" presId="urn:microsoft.com/office/officeart/2005/8/layout/orgChart1"/>
    <dgm:cxn modelId="{385C3ACD-01D6-46AE-9A5B-98871152023C}" type="presParOf" srcId="{31510CB0-CE22-4544-B491-ADC253CF8213}" destId="{AE7E1633-4968-4F88-8776-41532DFBFFCD}" srcOrd="1" destOrd="0" presId="urn:microsoft.com/office/officeart/2005/8/layout/orgChart1"/>
    <dgm:cxn modelId="{45371D65-51DE-4F8C-9ED5-A4B56FF9D15D}" type="presParOf" srcId="{075A433B-FC10-423B-8856-E7267AC05EA2}" destId="{32E7CB0D-092A-4080-91F3-B2721D84FF13}" srcOrd="1" destOrd="0" presId="urn:microsoft.com/office/officeart/2005/8/layout/orgChart1"/>
    <dgm:cxn modelId="{F7ADA43A-DEC9-4F7D-AFB5-C1A4D8180DA4}" type="presParOf" srcId="{32E7CB0D-092A-4080-91F3-B2721D84FF13}" destId="{B8E9937B-B9A6-4386-B8EB-DCB75090C2C5}" srcOrd="0" destOrd="0" presId="urn:microsoft.com/office/officeart/2005/8/layout/orgChart1"/>
    <dgm:cxn modelId="{26E767E7-62CE-4798-96DE-03F4A93B6B4B}" type="presParOf" srcId="{32E7CB0D-092A-4080-91F3-B2721D84FF13}" destId="{6EE28097-1746-4BAA-B4BF-B55A4ADE9554}" srcOrd="1" destOrd="0" presId="urn:microsoft.com/office/officeart/2005/8/layout/orgChart1"/>
    <dgm:cxn modelId="{10B011D1-742E-4FF8-B403-F2E03606C919}" type="presParOf" srcId="{6EE28097-1746-4BAA-B4BF-B55A4ADE9554}" destId="{B5AE30F8-28BC-417F-8466-AE4607F0C073}" srcOrd="0" destOrd="0" presId="urn:microsoft.com/office/officeart/2005/8/layout/orgChart1"/>
    <dgm:cxn modelId="{F5CFB7F2-A200-44EC-85ED-0E36249C54F0}" type="presParOf" srcId="{B5AE30F8-28BC-417F-8466-AE4607F0C073}" destId="{86F5BFF8-6AAA-4C4F-840E-EF44896BF12B}" srcOrd="0" destOrd="0" presId="urn:microsoft.com/office/officeart/2005/8/layout/orgChart1"/>
    <dgm:cxn modelId="{ADEA100E-DEAA-4D06-9C00-ED93563A42F6}" type="presParOf" srcId="{B5AE30F8-28BC-417F-8466-AE4607F0C073}" destId="{C360364A-933C-439C-A84D-DFA35AD9EB86}" srcOrd="1" destOrd="0" presId="urn:microsoft.com/office/officeart/2005/8/layout/orgChart1"/>
    <dgm:cxn modelId="{B68FEE15-D5D1-4822-A823-5CD69B3FF1C3}" type="presParOf" srcId="{6EE28097-1746-4BAA-B4BF-B55A4ADE9554}" destId="{69A37C53-B4C2-4241-9543-F7F1753FD0D2}" srcOrd="1" destOrd="0" presId="urn:microsoft.com/office/officeart/2005/8/layout/orgChart1"/>
    <dgm:cxn modelId="{A51B26D1-8ACF-4ED9-BC28-1BE806551C09}" type="presParOf" srcId="{6EE28097-1746-4BAA-B4BF-B55A4ADE9554}" destId="{A99A8030-BD66-43A6-97DC-BE65F59DCCEE}" srcOrd="2" destOrd="0" presId="urn:microsoft.com/office/officeart/2005/8/layout/orgChart1"/>
    <dgm:cxn modelId="{28F68444-F9A9-436C-8211-6215DB950309}" type="presParOf" srcId="{32E7CB0D-092A-4080-91F3-B2721D84FF13}" destId="{3CEDC53C-F8F7-40E1-A26B-0B59552FA46E}" srcOrd="2" destOrd="0" presId="urn:microsoft.com/office/officeart/2005/8/layout/orgChart1"/>
    <dgm:cxn modelId="{CD9AC7D5-16AA-4ACC-9D8F-1FF3D3C85090}" type="presParOf" srcId="{32E7CB0D-092A-4080-91F3-B2721D84FF13}" destId="{F69C22BB-00B5-4E9F-9920-76421EBB1EF6}" srcOrd="3" destOrd="0" presId="urn:microsoft.com/office/officeart/2005/8/layout/orgChart1"/>
    <dgm:cxn modelId="{4ECA6CE3-260C-413A-864E-6BBF2334A6DC}" type="presParOf" srcId="{F69C22BB-00B5-4E9F-9920-76421EBB1EF6}" destId="{281622CC-DE4D-4946-A6F1-67DACBE60DB9}" srcOrd="0" destOrd="0" presId="urn:microsoft.com/office/officeart/2005/8/layout/orgChart1"/>
    <dgm:cxn modelId="{D803FF43-B1E4-4C42-80BD-35D7E4A2C80C}" type="presParOf" srcId="{281622CC-DE4D-4946-A6F1-67DACBE60DB9}" destId="{BD3EFF43-F5E4-4912-949A-D371F9B0AAB4}" srcOrd="0" destOrd="0" presId="urn:microsoft.com/office/officeart/2005/8/layout/orgChart1"/>
    <dgm:cxn modelId="{2A5CD3DA-6AB4-4F0F-B571-11709E2F577B}" type="presParOf" srcId="{281622CC-DE4D-4946-A6F1-67DACBE60DB9}" destId="{B979D263-EFE2-497A-9DFB-78797079834C}" srcOrd="1" destOrd="0" presId="urn:microsoft.com/office/officeart/2005/8/layout/orgChart1"/>
    <dgm:cxn modelId="{20F8A60D-8E6A-4B64-BD9E-77A7F74377A8}" type="presParOf" srcId="{F69C22BB-00B5-4E9F-9920-76421EBB1EF6}" destId="{900CC5ED-681D-4D73-9B26-443168D62D03}" srcOrd="1" destOrd="0" presId="urn:microsoft.com/office/officeart/2005/8/layout/orgChart1"/>
    <dgm:cxn modelId="{06BDA107-6C49-4703-88A5-D9BD22A9CC59}" type="presParOf" srcId="{F69C22BB-00B5-4E9F-9920-76421EBB1EF6}" destId="{1C76BB48-7373-4CEE-865C-4441913BD718}" srcOrd="2" destOrd="0" presId="urn:microsoft.com/office/officeart/2005/8/layout/orgChart1"/>
    <dgm:cxn modelId="{B667783B-051D-40A4-A4BB-5B1227F5357E}" type="presParOf" srcId="{32E7CB0D-092A-4080-91F3-B2721D84FF13}" destId="{466D250C-F245-490B-B8A4-6E8132A9E5DD}" srcOrd="4" destOrd="0" presId="urn:microsoft.com/office/officeart/2005/8/layout/orgChart1"/>
    <dgm:cxn modelId="{4711A803-6510-4221-BA1E-7C093DBE9F42}" type="presParOf" srcId="{32E7CB0D-092A-4080-91F3-B2721D84FF13}" destId="{0EC54845-3002-478E-83D2-E3B78FCF2640}" srcOrd="5" destOrd="0" presId="urn:microsoft.com/office/officeart/2005/8/layout/orgChart1"/>
    <dgm:cxn modelId="{C50912EA-7BA8-4D3F-87FA-28567645774F}" type="presParOf" srcId="{0EC54845-3002-478E-83D2-E3B78FCF2640}" destId="{1B88B154-0747-423F-A619-3F9070714DB7}" srcOrd="0" destOrd="0" presId="urn:microsoft.com/office/officeart/2005/8/layout/orgChart1"/>
    <dgm:cxn modelId="{4C82B236-1263-4C83-930D-8CB549C6BD1A}" type="presParOf" srcId="{1B88B154-0747-423F-A619-3F9070714DB7}" destId="{D939B30D-0312-4A18-9A10-7C1A2E2CA7FC}" srcOrd="0" destOrd="0" presId="urn:microsoft.com/office/officeart/2005/8/layout/orgChart1"/>
    <dgm:cxn modelId="{A1145931-0CB2-47F7-9CCC-7E09307D7DFF}" type="presParOf" srcId="{1B88B154-0747-423F-A619-3F9070714DB7}" destId="{C542FCCB-F939-47D1-8242-A8C7ADCC044A}" srcOrd="1" destOrd="0" presId="urn:microsoft.com/office/officeart/2005/8/layout/orgChart1"/>
    <dgm:cxn modelId="{BBAC906F-A410-489B-87B1-0A4D0A096ACF}" type="presParOf" srcId="{0EC54845-3002-478E-83D2-E3B78FCF2640}" destId="{00E6359D-D587-4C77-9987-0648F4F4CF2D}" srcOrd="1" destOrd="0" presId="urn:microsoft.com/office/officeart/2005/8/layout/orgChart1"/>
    <dgm:cxn modelId="{55A0BFDB-22A6-40E8-92CC-094D90AD9FEA}" type="presParOf" srcId="{0EC54845-3002-478E-83D2-E3B78FCF2640}" destId="{FEE55AA5-B2A7-4404-87D1-A392174418F7}" srcOrd="2" destOrd="0" presId="urn:microsoft.com/office/officeart/2005/8/layout/orgChart1"/>
    <dgm:cxn modelId="{07FFD146-EE46-4505-9027-1671D309D12D}" type="presParOf" srcId="{075A433B-FC10-423B-8856-E7267AC05EA2}" destId="{F6B4C2D3-645E-4EEA-BBFF-4DABB568C393}" srcOrd="2" destOrd="0" presId="urn:microsoft.com/office/officeart/2005/8/layout/orgChart1"/>
    <dgm:cxn modelId="{CB0BB829-3E6E-4F0F-812A-0C758FAEC0BA}" type="presParOf" srcId="{504A7158-D53F-4F98-9177-CF33A7E217AF}" destId="{0DA1DB36-FE1F-4443-A66C-D69B7FECDC00}" srcOrd="2" destOrd="0" presId="urn:microsoft.com/office/officeart/2005/8/layout/orgChart1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D250C-F245-490B-B8A4-6E8132A9E5DD}">
      <dsp:nvSpPr>
        <dsp:cNvPr id="0" name=""/>
        <dsp:cNvSpPr/>
      </dsp:nvSpPr>
      <dsp:spPr>
        <a:xfrm>
          <a:off x="8273412" y="2144510"/>
          <a:ext cx="213773" cy="267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95"/>
              </a:lnTo>
              <a:lnTo>
                <a:pt x="213773" y="267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EDC53C-F8F7-40E1-A26B-0B59552FA46E}">
      <dsp:nvSpPr>
        <dsp:cNvPr id="0" name=""/>
        <dsp:cNvSpPr/>
      </dsp:nvSpPr>
      <dsp:spPr>
        <a:xfrm>
          <a:off x="8273412" y="2144510"/>
          <a:ext cx="213773" cy="166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434"/>
              </a:lnTo>
              <a:lnTo>
                <a:pt x="213773" y="166743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E9937B-B9A6-4386-B8EB-DCB75090C2C5}">
      <dsp:nvSpPr>
        <dsp:cNvPr id="0" name=""/>
        <dsp:cNvSpPr/>
      </dsp:nvSpPr>
      <dsp:spPr>
        <a:xfrm>
          <a:off x="8273412" y="2144510"/>
          <a:ext cx="213773" cy="65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72"/>
              </a:lnTo>
              <a:lnTo>
                <a:pt x="213773" y="6555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5CE5D-4873-4B64-8680-DD3CA60F0724}">
      <dsp:nvSpPr>
        <dsp:cNvPr id="0" name=""/>
        <dsp:cNvSpPr/>
      </dsp:nvSpPr>
      <dsp:spPr>
        <a:xfrm>
          <a:off x="5394594" y="1132648"/>
          <a:ext cx="3448880" cy="299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41"/>
              </a:lnTo>
              <a:lnTo>
                <a:pt x="3448880" y="149641"/>
              </a:lnTo>
              <a:lnTo>
                <a:pt x="3448880" y="2992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6531E-665D-45B1-933B-417E8E887D70}">
      <dsp:nvSpPr>
        <dsp:cNvPr id="0" name=""/>
        <dsp:cNvSpPr/>
      </dsp:nvSpPr>
      <dsp:spPr>
        <a:xfrm>
          <a:off x="6548972" y="2144510"/>
          <a:ext cx="213773" cy="267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95"/>
              </a:lnTo>
              <a:lnTo>
                <a:pt x="213773" y="267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7FCF7-2BBB-4F83-8BAB-4D69FEFA1FFD}">
      <dsp:nvSpPr>
        <dsp:cNvPr id="0" name=""/>
        <dsp:cNvSpPr/>
      </dsp:nvSpPr>
      <dsp:spPr>
        <a:xfrm>
          <a:off x="6548972" y="2144510"/>
          <a:ext cx="213773" cy="166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434"/>
              </a:lnTo>
              <a:lnTo>
                <a:pt x="213773" y="166743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14066A-99FC-4624-A936-C356FEBB327E}">
      <dsp:nvSpPr>
        <dsp:cNvPr id="0" name=""/>
        <dsp:cNvSpPr/>
      </dsp:nvSpPr>
      <dsp:spPr>
        <a:xfrm>
          <a:off x="6548972" y="2144510"/>
          <a:ext cx="213773" cy="65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72"/>
              </a:lnTo>
              <a:lnTo>
                <a:pt x="213773" y="6555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508AC0-014A-45E9-B755-3BAE37B4AE5B}">
      <dsp:nvSpPr>
        <dsp:cNvPr id="0" name=""/>
        <dsp:cNvSpPr/>
      </dsp:nvSpPr>
      <dsp:spPr>
        <a:xfrm>
          <a:off x="5394594" y="1132648"/>
          <a:ext cx="1724440" cy="2992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641"/>
              </a:lnTo>
              <a:lnTo>
                <a:pt x="1724440" y="149641"/>
              </a:lnTo>
              <a:lnTo>
                <a:pt x="1724440" y="2992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F75BEF-6CF1-4476-8A6E-962012DD0028}">
      <dsp:nvSpPr>
        <dsp:cNvPr id="0" name=""/>
        <dsp:cNvSpPr/>
      </dsp:nvSpPr>
      <dsp:spPr>
        <a:xfrm>
          <a:off x="4824531" y="2144510"/>
          <a:ext cx="213773" cy="267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95"/>
              </a:lnTo>
              <a:lnTo>
                <a:pt x="213773" y="267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FF47B7-40D4-4C10-9F6C-BD933E20DA4A}">
      <dsp:nvSpPr>
        <dsp:cNvPr id="0" name=""/>
        <dsp:cNvSpPr/>
      </dsp:nvSpPr>
      <dsp:spPr>
        <a:xfrm>
          <a:off x="4824531" y="2144510"/>
          <a:ext cx="213773" cy="166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434"/>
              </a:lnTo>
              <a:lnTo>
                <a:pt x="213773" y="166743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F87D0-7C8B-4561-B0D4-0C06CED5CAEE}">
      <dsp:nvSpPr>
        <dsp:cNvPr id="0" name=""/>
        <dsp:cNvSpPr/>
      </dsp:nvSpPr>
      <dsp:spPr>
        <a:xfrm>
          <a:off x="4824531" y="2144510"/>
          <a:ext cx="213773" cy="65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72"/>
              </a:lnTo>
              <a:lnTo>
                <a:pt x="213773" y="6555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8AE452-266E-4535-A2E7-E8E666CFD1AF}">
      <dsp:nvSpPr>
        <dsp:cNvPr id="0" name=""/>
        <dsp:cNvSpPr/>
      </dsp:nvSpPr>
      <dsp:spPr>
        <a:xfrm>
          <a:off x="5348874" y="1132648"/>
          <a:ext cx="91440" cy="2992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92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0448C9-7842-4DB6-B262-F3463EFD2F63}">
      <dsp:nvSpPr>
        <dsp:cNvPr id="0" name=""/>
        <dsp:cNvSpPr/>
      </dsp:nvSpPr>
      <dsp:spPr>
        <a:xfrm>
          <a:off x="3100091" y="2144510"/>
          <a:ext cx="213773" cy="267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95"/>
              </a:lnTo>
              <a:lnTo>
                <a:pt x="213773" y="267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4E4A4D-5533-41A8-90E1-F95C5A64F359}">
      <dsp:nvSpPr>
        <dsp:cNvPr id="0" name=""/>
        <dsp:cNvSpPr/>
      </dsp:nvSpPr>
      <dsp:spPr>
        <a:xfrm>
          <a:off x="3100091" y="2144510"/>
          <a:ext cx="213773" cy="166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434"/>
              </a:lnTo>
              <a:lnTo>
                <a:pt x="213773" y="166743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5C31C-D5E4-4F00-B5D7-42AA2897CF8C}">
      <dsp:nvSpPr>
        <dsp:cNvPr id="0" name=""/>
        <dsp:cNvSpPr/>
      </dsp:nvSpPr>
      <dsp:spPr>
        <a:xfrm>
          <a:off x="3100091" y="2144510"/>
          <a:ext cx="213773" cy="65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72"/>
              </a:lnTo>
              <a:lnTo>
                <a:pt x="213773" y="6555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1D1D6-7AFE-49A9-AF70-F7CF58FDABCB}">
      <dsp:nvSpPr>
        <dsp:cNvPr id="0" name=""/>
        <dsp:cNvSpPr/>
      </dsp:nvSpPr>
      <dsp:spPr>
        <a:xfrm>
          <a:off x="3670154" y="1132648"/>
          <a:ext cx="1724440" cy="299283"/>
        </a:xfrm>
        <a:custGeom>
          <a:avLst/>
          <a:gdLst/>
          <a:ahLst/>
          <a:cxnLst/>
          <a:rect l="0" t="0" r="0" b="0"/>
          <a:pathLst>
            <a:path>
              <a:moveTo>
                <a:pt x="1724440" y="0"/>
              </a:moveTo>
              <a:lnTo>
                <a:pt x="1724440" y="149641"/>
              </a:lnTo>
              <a:lnTo>
                <a:pt x="0" y="149641"/>
              </a:lnTo>
              <a:lnTo>
                <a:pt x="0" y="2992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D23591-BEE4-4814-95BD-FCB84172F7D1}">
      <dsp:nvSpPr>
        <dsp:cNvPr id="0" name=""/>
        <dsp:cNvSpPr/>
      </dsp:nvSpPr>
      <dsp:spPr>
        <a:xfrm>
          <a:off x="1375651" y="2144510"/>
          <a:ext cx="213773" cy="26792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9295"/>
              </a:lnTo>
              <a:lnTo>
                <a:pt x="213773" y="2679295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B92C78-5461-4CEB-AF88-7E6A2CCAA8FC}">
      <dsp:nvSpPr>
        <dsp:cNvPr id="0" name=""/>
        <dsp:cNvSpPr/>
      </dsp:nvSpPr>
      <dsp:spPr>
        <a:xfrm>
          <a:off x="1375651" y="2144510"/>
          <a:ext cx="213773" cy="1667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7434"/>
              </a:lnTo>
              <a:lnTo>
                <a:pt x="213773" y="1667434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7CB29-1349-4409-A06D-B6DBE9C1F51C}">
      <dsp:nvSpPr>
        <dsp:cNvPr id="0" name=""/>
        <dsp:cNvSpPr/>
      </dsp:nvSpPr>
      <dsp:spPr>
        <a:xfrm>
          <a:off x="1375651" y="2144510"/>
          <a:ext cx="213773" cy="6555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55572"/>
              </a:lnTo>
              <a:lnTo>
                <a:pt x="213773" y="655572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6E646-E819-47AA-8DB6-0D30B0DAA6F7}">
      <dsp:nvSpPr>
        <dsp:cNvPr id="0" name=""/>
        <dsp:cNvSpPr/>
      </dsp:nvSpPr>
      <dsp:spPr>
        <a:xfrm>
          <a:off x="1945713" y="1132648"/>
          <a:ext cx="3448880" cy="299283"/>
        </a:xfrm>
        <a:custGeom>
          <a:avLst/>
          <a:gdLst/>
          <a:ahLst/>
          <a:cxnLst/>
          <a:rect l="0" t="0" r="0" b="0"/>
          <a:pathLst>
            <a:path>
              <a:moveTo>
                <a:pt x="3448880" y="0"/>
              </a:moveTo>
              <a:lnTo>
                <a:pt x="3448880" y="149641"/>
              </a:lnTo>
              <a:lnTo>
                <a:pt x="0" y="149641"/>
              </a:lnTo>
              <a:lnTo>
                <a:pt x="0" y="299283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DC33CA-CEE0-411D-ACC7-AE8CC7A6C147}">
      <dsp:nvSpPr>
        <dsp:cNvPr id="0" name=""/>
        <dsp:cNvSpPr/>
      </dsp:nvSpPr>
      <dsp:spPr>
        <a:xfrm>
          <a:off x="4809596" y="1251"/>
          <a:ext cx="1169997" cy="1131396"/>
        </a:xfrm>
        <a:prstGeom prst="flowChartConnector">
          <a:avLst/>
        </a:prstGeom>
        <a:blipFill rotWithShape="0">
          <a:blip xmlns:r="http://schemas.openxmlformats.org/officeDocument/2006/relationships" r:embed="rId1">
            <a:duotone>
              <a:schemeClr val="lt1">
                <a:hueOff val="0"/>
                <a:satOff val="0"/>
                <a:lumOff val="0"/>
                <a:alphaOff val="0"/>
                <a:shade val="20000"/>
                <a:satMod val="200000"/>
              </a:schemeClr>
              <a:schemeClr val="lt1">
                <a:hueOff val="0"/>
                <a:satOff val="0"/>
                <a:lumOff val="0"/>
                <a:alphaOff val="0"/>
                <a:tint val="12000"/>
                <a:satMod val="190000"/>
              </a:schemeClr>
            </a:duotone>
          </a:blip>
          <a:srcRect/>
          <a:stretch>
            <a:fillRect/>
          </a:stretch>
        </a:blip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 noProof="0" dirty="0"/>
        </a:p>
      </dsp:txBody>
      <dsp:txXfrm>
        <a:off x="4980938" y="166940"/>
        <a:ext cx="827313" cy="800018"/>
      </dsp:txXfrm>
    </dsp:sp>
    <dsp:sp modelId="{1F3392AD-D382-496F-942B-6879CCE14414}">
      <dsp:nvSpPr>
        <dsp:cNvPr id="0" name=""/>
        <dsp:cNvSpPr/>
      </dsp:nvSpPr>
      <dsp:spPr>
        <a:xfrm>
          <a:off x="1233135" y="1431931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noProof="0" dirty="0">
              <a:latin typeface="+mn-lt"/>
            </a:rPr>
            <a:t>EIDAS 2014</a:t>
          </a:r>
        </a:p>
      </dsp:txBody>
      <dsp:txXfrm>
        <a:off x="1233135" y="1431931"/>
        <a:ext cx="1425157" cy="712578"/>
      </dsp:txXfrm>
    </dsp:sp>
    <dsp:sp modelId="{FF272A8B-1FAB-4447-8390-8B18D8E43C3F}">
      <dsp:nvSpPr>
        <dsp:cNvPr id="0" name=""/>
        <dsp:cNvSpPr/>
      </dsp:nvSpPr>
      <dsp:spPr>
        <a:xfrm>
          <a:off x="1589424" y="2443793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National </a:t>
          </a:r>
          <a:r>
            <a:rPr lang="en-GB" sz="1600" kern="1200" noProof="0" dirty="0" err="1"/>
            <a:t>eID</a:t>
          </a:r>
          <a:r>
            <a:rPr lang="en-GB" sz="1600" kern="1200" noProof="0" dirty="0"/>
            <a:t> </a:t>
          </a:r>
          <a:endParaRPr lang="en-GB" sz="2400" kern="1200" noProof="0" dirty="0"/>
        </a:p>
      </dsp:txBody>
      <dsp:txXfrm>
        <a:off x="1589424" y="2443793"/>
        <a:ext cx="1425157" cy="712578"/>
      </dsp:txXfrm>
    </dsp:sp>
    <dsp:sp modelId="{33B6C74F-9F5C-4851-BF91-2522C3EEC8BB}">
      <dsp:nvSpPr>
        <dsp:cNvPr id="0" name=""/>
        <dsp:cNvSpPr/>
      </dsp:nvSpPr>
      <dsp:spPr>
        <a:xfrm>
          <a:off x="1589424" y="3455654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Qualified Trust services</a:t>
          </a:r>
        </a:p>
      </dsp:txBody>
      <dsp:txXfrm>
        <a:off x="1589424" y="3455654"/>
        <a:ext cx="1425157" cy="712578"/>
      </dsp:txXfrm>
    </dsp:sp>
    <dsp:sp modelId="{8D33ACBA-FDF3-44E2-A4FF-AA7CE811BB93}">
      <dsp:nvSpPr>
        <dsp:cNvPr id="0" name=""/>
        <dsp:cNvSpPr/>
      </dsp:nvSpPr>
      <dsp:spPr>
        <a:xfrm>
          <a:off x="1589424" y="4467516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Protecting Signing Keys</a:t>
          </a:r>
        </a:p>
      </dsp:txBody>
      <dsp:txXfrm>
        <a:off x="1589424" y="4467516"/>
        <a:ext cx="1425157" cy="712578"/>
      </dsp:txXfrm>
    </dsp:sp>
    <dsp:sp modelId="{4AFDE666-95E6-4CE1-B22B-5362B9F6E623}">
      <dsp:nvSpPr>
        <dsp:cNvPr id="0" name=""/>
        <dsp:cNvSpPr/>
      </dsp:nvSpPr>
      <dsp:spPr>
        <a:xfrm>
          <a:off x="2957575" y="1431931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noProof="0" dirty="0">
              <a:latin typeface="+mn-lt"/>
            </a:rPr>
            <a:t>EIDAS 2024</a:t>
          </a:r>
        </a:p>
      </dsp:txBody>
      <dsp:txXfrm>
        <a:off x="2957575" y="1431931"/>
        <a:ext cx="1425157" cy="712578"/>
      </dsp:txXfrm>
    </dsp:sp>
    <dsp:sp modelId="{839D670E-3840-4DF6-9114-755AD12B57FA}">
      <dsp:nvSpPr>
        <dsp:cNvPr id="0" name=""/>
        <dsp:cNvSpPr/>
      </dsp:nvSpPr>
      <dsp:spPr>
        <a:xfrm>
          <a:off x="3313865" y="2443793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EUDI Wallet+ </a:t>
          </a:r>
          <a:br>
            <a:rPr lang="en-GB" sz="1600" kern="1200" noProof="0" dirty="0"/>
          </a:br>
          <a:r>
            <a:rPr lang="en-GB" sz="1600" kern="1200" noProof="0" dirty="0"/>
            <a:t>Authentication</a:t>
          </a:r>
        </a:p>
      </dsp:txBody>
      <dsp:txXfrm>
        <a:off x="3313865" y="2443793"/>
        <a:ext cx="1425157" cy="712578"/>
      </dsp:txXfrm>
    </dsp:sp>
    <dsp:sp modelId="{51C874DC-B03F-452C-A8B6-BE59BC3FF82F}">
      <dsp:nvSpPr>
        <dsp:cNvPr id="0" name=""/>
        <dsp:cNvSpPr/>
      </dsp:nvSpPr>
      <dsp:spPr>
        <a:xfrm>
          <a:off x="3313865" y="3455654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Attribute Attestation</a:t>
          </a:r>
        </a:p>
      </dsp:txBody>
      <dsp:txXfrm>
        <a:off x="3313865" y="3455654"/>
        <a:ext cx="1425157" cy="712578"/>
      </dsp:txXfrm>
    </dsp:sp>
    <dsp:sp modelId="{6D51A72A-6010-4728-AFF1-CB50C50236AD}">
      <dsp:nvSpPr>
        <dsp:cNvPr id="0" name=""/>
        <dsp:cNvSpPr/>
      </dsp:nvSpPr>
      <dsp:spPr>
        <a:xfrm>
          <a:off x="3313865" y="4467516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noProof="0" dirty="0"/>
            <a:t>Consumer  </a:t>
          </a:r>
          <a:r>
            <a:rPr lang="en-GB" sz="1600" kern="1200" noProof="0" dirty="0">
              <a:latin typeface="Calibri Light" panose="020F0302020204030204"/>
            </a:rPr>
            <a:t>Authentication</a:t>
          </a:r>
          <a:endParaRPr lang="en-GB" sz="1600" kern="1200" noProof="0" dirty="0"/>
        </a:p>
      </dsp:txBody>
      <dsp:txXfrm>
        <a:off x="3313865" y="4467516"/>
        <a:ext cx="1425157" cy="712578"/>
      </dsp:txXfrm>
    </dsp:sp>
    <dsp:sp modelId="{7B8A2524-F018-4A51-8126-33DDED9DA81A}">
      <dsp:nvSpPr>
        <dsp:cNvPr id="0" name=""/>
        <dsp:cNvSpPr/>
      </dsp:nvSpPr>
      <dsp:spPr>
        <a:xfrm>
          <a:off x="4682016" y="1431931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noProof="0" dirty="0"/>
            <a:t>NIS 2</a:t>
          </a:r>
        </a:p>
      </dsp:txBody>
      <dsp:txXfrm>
        <a:off x="4682016" y="1431931"/>
        <a:ext cx="1425157" cy="712578"/>
      </dsp:txXfrm>
    </dsp:sp>
    <dsp:sp modelId="{D162C522-97EC-4F15-BFBB-C9A597D33E81}">
      <dsp:nvSpPr>
        <dsp:cNvPr id="0" name=""/>
        <dsp:cNvSpPr/>
      </dsp:nvSpPr>
      <dsp:spPr>
        <a:xfrm>
          <a:off x="5038305" y="2443793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Critical Infrastructure</a:t>
          </a:r>
        </a:p>
      </dsp:txBody>
      <dsp:txXfrm>
        <a:off x="5038305" y="2443793"/>
        <a:ext cx="1425157" cy="712578"/>
      </dsp:txXfrm>
    </dsp:sp>
    <dsp:sp modelId="{270B688F-6E4B-43EB-9A4A-68093DAF491F}">
      <dsp:nvSpPr>
        <dsp:cNvPr id="0" name=""/>
        <dsp:cNvSpPr/>
      </dsp:nvSpPr>
      <dsp:spPr>
        <a:xfrm>
          <a:off x="5038305" y="3455654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Security requirements</a:t>
          </a:r>
        </a:p>
      </dsp:txBody>
      <dsp:txXfrm>
        <a:off x="5038305" y="3455654"/>
        <a:ext cx="1425157" cy="712578"/>
      </dsp:txXfrm>
    </dsp:sp>
    <dsp:sp modelId="{41540363-20DE-4D6B-AE79-A3D75749D81B}">
      <dsp:nvSpPr>
        <dsp:cNvPr id="0" name=""/>
        <dsp:cNvSpPr/>
      </dsp:nvSpPr>
      <dsp:spPr>
        <a:xfrm>
          <a:off x="5038305" y="4467516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Availability</a:t>
          </a:r>
        </a:p>
      </dsp:txBody>
      <dsp:txXfrm>
        <a:off x="5038305" y="4467516"/>
        <a:ext cx="1425157" cy="712578"/>
      </dsp:txXfrm>
    </dsp:sp>
    <dsp:sp modelId="{1AF68F51-B492-4E38-9290-1B4A25EFF30C}">
      <dsp:nvSpPr>
        <dsp:cNvPr id="0" name=""/>
        <dsp:cNvSpPr/>
      </dsp:nvSpPr>
      <dsp:spPr>
        <a:xfrm>
          <a:off x="6406456" y="1431931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noProof="0" dirty="0"/>
            <a:t>DORA</a:t>
          </a:r>
        </a:p>
      </dsp:txBody>
      <dsp:txXfrm>
        <a:off x="6406456" y="1431931"/>
        <a:ext cx="1425157" cy="712578"/>
      </dsp:txXfrm>
    </dsp:sp>
    <dsp:sp modelId="{D5A96C0F-6541-4E4C-B44D-F977F2E7F9E7}">
      <dsp:nvSpPr>
        <dsp:cNvPr id="0" name=""/>
        <dsp:cNvSpPr/>
      </dsp:nvSpPr>
      <dsp:spPr>
        <a:xfrm>
          <a:off x="6762745" y="2443793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Financial institutions</a:t>
          </a:r>
        </a:p>
      </dsp:txBody>
      <dsp:txXfrm>
        <a:off x="6762745" y="2443793"/>
        <a:ext cx="1425157" cy="712578"/>
      </dsp:txXfrm>
    </dsp:sp>
    <dsp:sp modelId="{3228E1FA-A076-470F-8EB5-1F2379E843B8}">
      <dsp:nvSpPr>
        <dsp:cNvPr id="0" name=""/>
        <dsp:cNvSpPr/>
      </dsp:nvSpPr>
      <dsp:spPr>
        <a:xfrm>
          <a:off x="6762745" y="3455654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3.Party risk management</a:t>
          </a:r>
        </a:p>
      </dsp:txBody>
      <dsp:txXfrm>
        <a:off x="6762745" y="3455654"/>
        <a:ext cx="1425157" cy="712578"/>
      </dsp:txXfrm>
    </dsp:sp>
    <dsp:sp modelId="{1D0ED106-8B59-43AD-B579-4C564F4CDDBD}">
      <dsp:nvSpPr>
        <dsp:cNvPr id="0" name=""/>
        <dsp:cNvSpPr/>
      </dsp:nvSpPr>
      <dsp:spPr>
        <a:xfrm>
          <a:off x="6762745" y="4467516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Operational resilience</a:t>
          </a:r>
        </a:p>
      </dsp:txBody>
      <dsp:txXfrm>
        <a:off x="6762745" y="4467516"/>
        <a:ext cx="1425157" cy="712578"/>
      </dsp:txXfrm>
    </dsp:sp>
    <dsp:sp modelId="{120DD84E-AFE6-4918-8177-8F4C571EE1CB}">
      <dsp:nvSpPr>
        <dsp:cNvPr id="0" name=""/>
        <dsp:cNvSpPr/>
      </dsp:nvSpPr>
      <dsp:spPr>
        <a:xfrm>
          <a:off x="8130896" y="1431931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noProof="0" dirty="0"/>
            <a:t>CRA</a:t>
          </a:r>
          <a:endParaRPr lang="en-GB" sz="1600" b="1" kern="1200" noProof="0" dirty="0"/>
        </a:p>
      </dsp:txBody>
      <dsp:txXfrm>
        <a:off x="8130896" y="1431931"/>
        <a:ext cx="1425157" cy="712578"/>
      </dsp:txXfrm>
    </dsp:sp>
    <dsp:sp modelId="{86F5BFF8-6AAA-4C4F-840E-EF44896BF12B}">
      <dsp:nvSpPr>
        <dsp:cNvPr id="0" name=""/>
        <dsp:cNvSpPr/>
      </dsp:nvSpPr>
      <dsp:spPr>
        <a:xfrm>
          <a:off x="8487186" y="2443793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Connected Products</a:t>
          </a:r>
        </a:p>
      </dsp:txBody>
      <dsp:txXfrm>
        <a:off x="8487186" y="2443793"/>
        <a:ext cx="1425157" cy="712578"/>
      </dsp:txXfrm>
    </dsp:sp>
    <dsp:sp modelId="{BD3EFF43-F5E4-4912-949A-D371F9B0AAB4}">
      <dsp:nvSpPr>
        <dsp:cNvPr id="0" name=""/>
        <dsp:cNvSpPr/>
      </dsp:nvSpPr>
      <dsp:spPr>
        <a:xfrm>
          <a:off x="8487186" y="3455654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Security Label</a:t>
          </a:r>
        </a:p>
      </dsp:txBody>
      <dsp:txXfrm>
        <a:off x="8487186" y="3455654"/>
        <a:ext cx="1425157" cy="712578"/>
      </dsp:txXfrm>
    </dsp:sp>
    <dsp:sp modelId="{D939B30D-0312-4A18-9A10-7C1A2E2CA7FC}">
      <dsp:nvSpPr>
        <dsp:cNvPr id="0" name=""/>
        <dsp:cNvSpPr/>
      </dsp:nvSpPr>
      <dsp:spPr>
        <a:xfrm>
          <a:off x="8487186" y="4467516"/>
          <a:ext cx="1425157" cy="71257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noProof="0" dirty="0"/>
            <a:t>Consumer Protection</a:t>
          </a:r>
        </a:p>
      </dsp:txBody>
      <dsp:txXfrm>
        <a:off x="8487186" y="4467516"/>
        <a:ext cx="1425157" cy="712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646816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/>
            </a:lvl1pPr>
          </a:lstStyle>
          <a:p>
            <a:fld id="{31C06EA9-5B09-4754-A303-3A3F0FC820EB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t>‹Nº›</a:t>
            </a:fld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971AAC-6C7F-49EA-858F-6EAF79CF60E9}"/>
              </a:ext>
            </a:extLst>
          </p:cNvPr>
          <p:cNvSpPr txBox="1"/>
          <p:nvPr/>
        </p:nvSpPr>
        <p:spPr>
          <a:xfrm>
            <a:off x="422994" y="8685213"/>
            <a:ext cx="1228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>
                <a:solidFill>
                  <a:schemeClr val="tx2"/>
                </a:solidFill>
              </a:rPr>
              <a:t>© ETSI 2018</a:t>
            </a:r>
            <a:endParaRPr lang="he-IL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8766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C6A86D3-EC4B-4CF0-BE59-F74CA7A04F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646816" cy="45878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31C06EA9-5B09-4754-A303-3A3F0FC820EB}" type="slidenum">
              <a:rPr lang="en-US" smtClean="0">
                <a:cs typeface="Tahoma" panose="020B0604030504040204" pitchFamily="34" charset="0"/>
              </a:rPr>
              <a:pPr/>
              <a:t>‹Nº›</a:t>
            </a:fld>
            <a:endParaRPr lang="en-US">
              <a:cs typeface="Tahoma" panose="020B060403050404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E6141E-71BE-4E31-A161-E99910D93714}"/>
              </a:ext>
            </a:extLst>
          </p:cNvPr>
          <p:cNvSpPr txBox="1"/>
          <p:nvPr/>
        </p:nvSpPr>
        <p:spPr>
          <a:xfrm>
            <a:off x="422994" y="8685213"/>
            <a:ext cx="1228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200">
                <a:solidFill>
                  <a:schemeClr val="tx2"/>
                </a:solidFill>
              </a:rPr>
              <a:t>© ETSI 2018</a:t>
            </a:r>
            <a:endParaRPr lang="he-IL" sz="12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171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B40B6F2-39BF-4782-9A62-09DEC8CE7498}" type="slidenum">
              <a:rPr kumimoji="0" lang="cs-CZ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cs-CZ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994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4183A0-4BF1-421C-B0AB-A11D8FA9D7F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722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6EA9-5B09-4754-A303-3A3F0FC820EB}" type="slidenum">
              <a:rPr lang="en-US" smtClean="0">
                <a:cs typeface="Tahoma" panose="020B0604030504040204" pitchFamily="34" charset="0"/>
              </a:rPr>
              <a:pPr/>
              <a:t>11</a:t>
            </a:fld>
            <a:endParaRPr lang="en-US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99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E700C-B61F-72F1-4382-502FC97BE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4C2431-7746-AA82-6FA1-35B634F00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52364-4D41-0E5E-FC70-DC16F1450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6A24A-1DA8-1565-C032-CBA32C361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6EA9-5B09-4754-A303-3A3F0FC820EB}" type="slidenum">
              <a:rPr lang="en-US" smtClean="0">
                <a:cs typeface="Tahoma" panose="020B0604030504040204" pitchFamily="34" charset="0"/>
              </a:rPr>
              <a:pPr/>
              <a:t>12</a:t>
            </a:fld>
            <a:endParaRPr lang="en-US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409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C06EA9-5B09-4754-A303-3A3F0FC820EB}" type="slidenum">
              <a:rPr lang="en-US" smtClean="0">
                <a:cs typeface="Tahoma" panose="020B0604030504040204" pitchFamily="34" charset="0"/>
              </a:rPr>
              <a:pPr/>
              <a:t>15</a:t>
            </a:fld>
            <a:endParaRPr lang="en-US"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449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44563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445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445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301848-E609-4853-AD57-D30D47EBAA30}" type="slidenum">
              <a:rPr kumimoji="0" lang="en-GB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3E484F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pPr marL="0" marR="0" lvl="0" indent="0" algn="r" defTabSz="9445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altLang="en-US" sz="1200" b="0" i="0" u="none" strike="noStrike" kern="1200" cap="none" spc="0" normalizeH="0" baseline="0" noProof="0">
              <a:ln>
                <a:noFill/>
              </a:ln>
              <a:solidFill>
                <a:srgbClr val="3E484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174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קבוצה 18">
            <a:extLst>
              <a:ext uri="{FF2B5EF4-FFF2-40B4-BE49-F238E27FC236}">
                <a16:creationId xmlns:a16="http://schemas.microsoft.com/office/drawing/2014/main" id="{630DADC7-25AE-4B73-A1DD-1C0132BB56CA}"/>
              </a:ext>
            </a:extLst>
          </p:cNvPr>
          <p:cNvGrpSpPr/>
          <p:nvPr userDrawn="1"/>
        </p:nvGrpSpPr>
        <p:grpSpPr>
          <a:xfrm>
            <a:off x="1953901" y="0"/>
            <a:ext cx="7667717" cy="6858001"/>
            <a:chOff x="2731193" y="0"/>
            <a:chExt cx="7667717" cy="6858001"/>
          </a:xfrm>
        </p:grpSpPr>
        <p:sp>
          <p:nvSpPr>
            <p:cNvPr id="20" name="צורה חופשית: צורה 19">
              <a:extLst>
                <a:ext uri="{FF2B5EF4-FFF2-40B4-BE49-F238E27FC236}">
                  <a16:creationId xmlns:a16="http://schemas.microsoft.com/office/drawing/2014/main" id="{17DF4961-DCED-4D2E-A58B-A63307BFE713}"/>
                </a:ext>
              </a:extLst>
            </p:cNvPr>
            <p:cNvSpPr/>
            <p:nvPr userDrawn="1"/>
          </p:nvSpPr>
          <p:spPr>
            <a:xfrm>
              <a:off x="4777558" y="0"/>
              <a:ext cx="4389250" cy="6858000"/>
            </a:xfrm>
            <a:custGeom>
              <a:avLst/>
              <a:gdLst>
                <a:gd name="connsiteX0" fmla="*/ 2039448 w 4389250"/>
                <a:gd name="connsiteY0" fmla="*/ 0 h 6858000"/>
                <a:gd name="connsiteX1" fmla="*/ 2783030 w 4389250"/>
                <a:gd name="connsiteY1" fmla="*/ 0 h 6858000"/>
                <a:gd name="connsiteX2" fmla="*/ 2854818 w 4389250"/>
                <a:gd name="connsiteY2" fmla="*/ 53222 h 6858000"/>
                <a:gd name="connsiteX3" fmla="*/ 4388762 w 4389250"/>
                <a:gd name="connsiteY3" fmla="*/ 2923229 h 6858000"/>
                <a:gd name="connsiteX4" fmla="*/ 692952 w 4389250"/>
                <a:gd name="connsiteY4" fmla="*/ 6796091 h 6858000"/>
                <a:gd name="connsiteX5" fmla="*/ 498457 w 4389250"/>
                <a:gd name="connsiteY5" fmla="*/ 6858000 h 6858000"/>
                <a:gd name="connsiteX6" fmla="*/ 0 w 4389250"/>
                <a:gd name="connsiteY6" fmla="*/ 6858000 h 6858000"/>
                <a:gd name="connsiteX7" fmla="*/ 163544 w 4389250"/>
                <a:gd name="connsiteY7" fmla="*/ 6793240 h 6858000"/>
                <a:gd name="connsiteX8" fmla="*/ 3648163 w 4389250"/>
                <a:gd name="connsiteY8" fmla="*/ 2892256 h 6858000"/>
                <a:gd name="connsiteX9" fmla="*/ 2055949 w 4389250"/>
                <a:gd name="connsiteY9" fmla="*/ 12634 h 6858000"/>
                <a:gd name="connsiteX10" fmla="*/ 2039448 w 4389250"/>
                <a:gd name="connsiteY10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9250" h="6858000">
                  <a:moveTo>
                    <a:pt x="2039448" y="0"/>
                  </a:moveTo>
                  <a:lnTo>
                    <a:pt x="2783030" y="0"/>
                  </a:lnTo>
                  <a:lnTo>
                    <a:pt x="2854818" y="53222"/>
                  </a:lnTo>
                  <a:cubicBezTo>
                    <a:pt x="3715038" y="727088"/>
                    <a:pt x="4367479" y="1656240"/>
                    <a:pt x="4388762" y="2923229"/>
                  </a:cubicBezTo>
                  <a:cubicBezTo>
                    <a:pt x="4425645" y="5114604"/>
                    <a:pt x="2365114" y="6242376"/>
                    <a:pt x="692952" y="6796091"/>
                  </a:cubicBezTo>
                  <a:lnTo>
                    <a:pt x="498457" y="6858000"/>
                  </a:lnTo>
                  <a:lnTo>
                    <a:pt x="0" y="6858000"/>
                  </a:lnTo>
                  <a:lnTo>
                    <a:pt x="163544" y="6793240"/>
                  </a:lnTo>
                  <a:cubicBezTo>
                    <a:pt x="1669864" y="6179291"/>
                    <a:pt x="3711092" y="4949986"/>
                    <a:pt x="3648163" y="2892256"/>
                  </a:cubicBezTo>
                  <a:cubicBezTo>
                    <a:pt x="3610657" y="1644998"/>
                    <a:pt x="2917462" y="702965"/>
                    <a:pt x="2055949" y="12634"/>
                  </a:cubicBezTo>
                  <a:lnTo>
                    <a:pt x="2039448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err="1"/>
            </a:p>
          </p:txBody>
        </p:sp>
        <p:sp>
          <p:nvSpPr>
            <p:cNvPr id="21" name="צורה חופשית: צורה 20">
              <a:extLst>
                <a:ext uri="{FF2B5EF4-FFF2-40B4-BE49-F238E27FC236}">
                  <a16:creationId xmlns:a16="http://schemas.microsoft.com/office/drawing/2014/main" id="{9F261F25-391E-4495-9F8C-317D9B8B742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731193" y="2"/>
              <a:ext cx="4206981" cy="6857999"/>
            </a:xfrm>
            <a:custGeom>
              <a:avLst/>
              <a:gdLst>
                <a:gd name="connsiteX0" fmla="*/ 2134482 w 4206981"/>
                <a:gd name="connsiteY0" fmla="*/ 0 h 6857999"/>
                <a:gd name="connsiteX1" fmla="*/ 2565507 w 4206981"/>
                <a:gd name="connsiteY1" fmla="*/ 0 h 6857999"/>
                <a:gd name="connsiteX2" fmla="*/ 2607190 w 4206981"/>
                <a:gd name="connsiteY2" fmla="*/ 29852 h 6857999"/>
                <a:gd name="connsiteX3" fmla="*/ 4206859 w 4206981"/>
                <a:gd name="connsiteY3" fmla="*/ 2889873 h 6857999"/>
                <a:gd name="connsiteX4" fmla="*/ 364395 w 4206981"/>
                <a:gd name="connsiteY4" fmla="*/ 6830388 h 6857999"/>
                <a:gd name="connsiteX5" fmla="*/ 280110 w 4206981"/>
                <a:gd name="connsiteY5" fmla="*/ 6857999 h 6857999"/>
                <a:gd name="connsiteX6" fmla="*/ 0 w 4206981"/>
                <a:gd name="connsiteY6" fmla="*/ 6857999 h 6857999"/>
                <a:gd name="connsiteX7" fmla="*/ 67164 w 4206981"/>
                <a:gd name="connsiteY7" fmla="*/ 6831728 h 6857999"/>
                <a:gd name="connsiteX8" fmla="*/ 3516140 w 4206981"/>
                <a:gd name="connsiteY8" fmla="*/ 2908934 h 6857999"/>
                <a:gd name="connsiteX9" fmla="*/ 2319762 w 4206981"/>
                <a:gd name="connsiteY9" fmla="*/ 163793 h 6857999"/>
                <a:gd name="connsiteX10" fmla="*/ 2134482 w 4206981"/>
                <a:gd name="connsiteY10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06981" h="6857999">
                  <a:moveTo>
                    <a:pt x="2134482" y="0"/>
                  </a:moveTo>
                  <a:lnTo>
                    <a:pt x="2565507" y="0"/>
                  </a:lnTo>
                  <a:lnTo>
                    <a:pt x="2607190" y="29852"/>
                  </a:lnTo>
                  <a:cubicBezTo>
                    <a:pt x="3525928" y="721020"/>
                    <a:pt x="4217577" y="1658697"/>
                    <a:pt x="4206859" y="2889873"/>
                  </a:cubicBezTo>
                  <a:cubicBezTo>
                    <a:pt x="4186902" y="5047419"/>
                    <a:pt x="2074272" y="6248861"/>
                    <a:pt x="364395" y="6830388"/>
                  </a:cubicBezTo>
                  <a:lnTo>
                    <a:pt x="280110" y="6857999"/>
                  </a:lnTo>
                  <a:lnTo>
                    <a:pt x="0" y="6857999"/>
                  </a:lnTo>
                  <a:lnTo>
                    <a:pt x="67164" y="6831728"/>
                  </a:lnTo>
                  <a:cubicBezTo>
                    <a:pt x="1611971" y="6205232"/>
                    <a:pt x="3504906" y="4917315"/>
                    <a:pt x="3516140" y="2908934"/>
                  </a:cubicBezTo>
                  <a:cubicBezTo>
                    <a:pt x="3522095" y="1708731"/>
                    <a:pt x="3017034" y="819374"/>
                    <a:pt x="2319762" y="163793"/>
                  </a:cubicBezTo>
                  <a:lnTo>
                    <a:pt x="2134482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2" name="צורה חופשית: צורה 21">
              <a:extLst>
                <a:ext uri="{FF2B5EF4-FFF2-40B4-BE49-F238E27FC236}">
                  <a16:creationId xmlns:a16="http://schemas.microsoft.com/office/drawing/2014/main" id="{703373F4-4545-463C-90D2-59838D91260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85728" y="1"/>
              <a:ext cx="4093156" cy="6857999"/>
            </a:xfrm>
            <a:custGeom>
              <a:avLst/>
              <a:gdLst>
                <a:gd name="connsiteX0" fmla="*/ 1916065 w 4093156"/>
                <a:gd name="connsiteY0" fmla="*/ 0 h 6857999"/>
                <a:gd name="connsiteX1" fmla="*/ 2481932 w 4093156"/>
                <a:gd name="connsiteY1" fmla="*/ 0 h 6857999"/>
                <a:gd name="connsiteX2" fmla="*/ 2637513 w 4093156"/>
                <a:gd name="connsiteY2" fmla="*/ 119981 h 6857999"/>
                <a:gd name="connsiteX3" fmla="*/ 4093021 w 4093156"/>
                <a:gd name="connsiteY3" fmla="*/ 2889873 h 6857999"/>
                <a:gd name="connsiteX4" fmla="*/ 424957 w 4093156"/>
                <a:gd name="connsiteY4" fmla="*/ 6820408 h 6857999"/>
                <a:gd name="connsiteX5" fmla="*/ 312696 w 4093156"/>
                <a:gd name="connsiteY5" fmla="*/ 6857999 h 6857999"/>
                <a:gd name="connsiteX6" fmla="*/ 0 w 4093156"/>
                <a:gd name="connsiteY6" fmla="*/ 6857999 h 6857999"/>
                <a:gd name="connsiteX7" fmla="*/ 37473 w 4093156"/>
                <a:gd name="connsiteY7" fmla="*/ 6843451 h 6857999"/>
                <a:gd name="connsiteX8" fmla="*/ 3414182 w 4093156"/>
                <a:gd name="connsiteY8" fmla="*/ 2923229 h 6857999"/>
                <a:gd name="connsiteX9" fmla="*/ 1931972 w 4093156"/>
                <a:gd name="connsiteY9" fmla="*/ 12867 h 6857999"/>
                <a:gd name="connsiteX10" fmla="*/ 1916065 w 4093156"/>
                <a:gd name="connsiteY10" fmla="*/ 0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93156" h="6857999">
                  <a:moveTo>
                    <a:pt x="1916065" y="0"/>
                  </a:moveTo>
                  <a:lnTo>
                    <a:pt x="2481932" y="0"/>
                  </a:lnTo>
                  <a:lnTo>
                    <a:pt x="2637513" y="119981"/>
                  </a:lnTo>
                  <a:cubicBezTo>
                    <a:pt x="3461823" y="790118"/>
                    <a:pt x="4082377" y="1693319"/>
                    <a:pt x="4093021" y="2889873"/>
                  </a:cubicBezTo>
                  <a:cubicBezTo>
                    <a:pt x="4112374" y="5087764"/>
                    <a:pt x="2050364" y="6254462"/>
                    <a:pt x="424957" y="6820408"/>
                  </a:cubicBezTo>
                  <a:lnTo>
                    <a:pt x="312696" y="6857999"/>
                  </a:lnTo>
                  <a:lnTo>
                    <a:pt x="0" y="6857999"/>
                  </a:lnTo>
                  <a:lnTo>
                    <a:pt x="37473" y="6843451"/>
                  </a:lnTo>
                  <a:cubicBezTo>
                    <a:pt x="1492772" y="6258553"/>
                    <a:pt x="3443881" y="5043389"/>
                    <a:pt x="3414182" y="2923229"/>
                  </a:cubicBezTo>
                  <a:cubicBezTo>
                    <a:pt x="3397211" y="1658102"/>
                    <a:pt x="2750863" y="707246"/>
                    <a:pt x="1931972" y="12867"/>
                  </a:cubicBezTo>
                  <a:lnTo>
                    <a:pt x="1916065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3" name="צורה חופשית: צורה 22">
              <a:extLst>
                <a:ext uri="{FF2B5EF4-FFF2-40B4-BE49-F238E27FC236}">
                  <a16:creationId xmlns:a16="http://schemas.microsoft.com/office/drawing/2014/main" id="{590407C2-26F7-45D5-BE31-B110BBC5207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73203" y="1"/>
              <a:ext cx="2425707" cy="2659585"/>
            </a:xfrm>
            <a:custGeom>
              <a:avLst/>
              <a:gdLst>
                <a:gd name="connsiteX0" fmla="*/ 0 w 2425707"/>
                <a:gd name="connsiteY0" fmla="*/ 0 h 2659585"/>
                <a:gd name="connsiteX1" fmla="*/ 544789 w 2425707"/>
                <a:gd name="connsiteY1" fmla="*/ 0 h 2659585"/>
                <a:gd name="connsiteX2" fmla="*/ 617562 w 2425707"/>
                <a:gd name="connsiteY2" fmla="*/ 48632 h 2659585"/>
                <a:gd name="connsiteX3" fmla="*/ 2425707 w 2425707"/>
                <a:gd name="connsiteY3" fmla="*/ 2659585 h 2659585"/>
                <a:gd name="connsiteX4" fmla="*/ 1558654 w 2425707"/>
                <a:gd name="connsiteY4" fmla="*/ 2659585 h 2659585"/>
                <a:gd name="connsiteX5" fmla="*/ 140026 w 2425707"/>
                <a:gd name="connsiteY5" fmla="*/ 105783 h 2659585"/>
                <a:gd name="connsiteX6" fmla="*/ 0 w 2425707"/>
                <a:gd name="connsiteY6" fmla="*/ 0 h 265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5707" h="2659585">
                  <a:moveTo>
                    <a:pt x="0" y="0"/>
                  </a:moveTo>
                  <a:lnTo>
                    <a:pt x="544789" y="0"/>
                  </a:lnTo>
                  <a:lnTo>
                    <a:pt x="617562" y="48632"/>
                  </a:lnTo>
                  <a:cubicBezTo>
                    <a:pt x="1525571" y="684578"/>
                    <a:pt x="2263581" y="1537343"/>
                    <a:pt x="2425707" y="2659585"/>
                  </a:cubicBezTo>
                  <a:lnTo>
                    <a:pt x="1558654" y="2659585"/>
                  </a:lnTo>
                  <a:cubicBezTo>
                    <a:pt x="1555379" y="1581578"/>
                    <a:pt x="942724" y="742636"/>
                    <a:pt x="140026" y="1057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1F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</p:grp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C889F92E-54E5-4148-B838-023E4ACC68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62" y="389003"/>
            <a:ext cx="3414056" cy="1400739"/>
          </a:xfrm>
          <a:prstGeom prst="rect">
            <a:avLst/>
          </a:prstGeom>
        </p:spPr>
      </p:pic>
      <p:sp>
        <p:nvSpPr>
          <p:cNvPr id="26" name="מציין מיקום טקסט 46">
            <a:extLst>
              <a:ext uri="{FF2B5EF4-FFF2-40B4-BE49-F238E27FC236}">
                <a16:creationId xmlns:a16="http://schemas.microsoft.com/office/drawing/2014/main" id="{E8764290-FB38-42DB-A451-B6028A7F4A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47315" y="5945551"/>
            <a:ext cx="2037913" cy="360000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0" name="כותרת 1">
            <a:extLst>
              <a:ext uri="{FF2B5EF4-FFF2-40B4-BE49-F238E27FC236}">
                <a16:creationId xmlns:a16="http://schemas.microsoft.com/office/drawing/2014/main" id="{9ABE937E-880A-485B-B24C-45CBD5961E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6884" y="2947395"/>
            <a:ext cx="10998774" cy="1330920"/>
          </a:xfrm>
        </p:spPr>
        <p:txBody>
          <a:bodyPr>
            <a:noAutofit/>
          </a:bodyPr>
          <a:lstStyle>
            <a:lvl1pPr algn="ctr">
              <a:lnSpc>
                <a:spcPts val="4400"/>
              </a:lnSpc>
              <a:defRPr sz="48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1" name="מציין מיקום טקסט 46">
            <a:extLst>
              <a:ext uri="{FF2B5EF4-FFF2-40B4-BE49-F238E27FC236}">
                <a16:creationId xmlns:a16="http://schemas.microsoft.com/office/drawing/2014/main" id="{DBBED7A2-FE66-4BAE-B1DF-AE0297E5DF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8591" y="5071255"/>
            <a:ext cx="2880000" cy="325683"/>
          </a:xfrm>
        </p:spPr>
        <p:txBody>
          <a:bodyPr vert="horz" lIns="108878" tIns="54439" rIns="108878" bIns="54439" rtlCol="0">
            <a:noAutofit/>
          </a:bodyPr>
          <a:lstStyle>
            <a:lvl1pPr>
              <a:defRPr lang="en-US" sz="2000" b="1" dirty="0">
                <a:solidFill>
                  <a:schemeClr val="accent1"/>
                </a:solidFill>
                <a:latin typeface="+mn-lt"/>
              </a:defRPr>
            </a:lvl1pPr>
          </a:lstStyle>
          <a:p>
            <a:pPr lvl="0">
              <a:spcBef>
                <a:spcPts val="0"/>
              </a:spcBef>
            </a:pPr>
            <a:r>
              <a:rPr lang="en-US"/>
              <a:t>Name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CA7211-2781-4CC7-A862-D01C14DA3256}"/>
              </a:ext>
            </a:extLst>
          </p:cNvPr>
          <p:cNvSpPr txBox="1"/>
          <p:nvPr userDrawn="1"/>
        </p:nvSpPr>
        <p:spPr>
          <a:xfrm>
            <a:off x="2041970" y="5082995"/>
            <a:ext cx="1646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kern="1200" baseline="0">
                <a:solidFill>
                  <a:schemeClr val="accent1"/>
                </a:solidFill>
                <a:latin typeface="+mn-lt"/>
                <a:ea typeface="+mn-ea"/>
                <a:cs typeface="Tahoma" panose="020B0604030504040204" pitchFamily="34" charset="0"/>
              </a:rPr>
              <a:t>Presented by: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25BB3E-08E5-45D6-B257-2910811173C9}"/>
              </a:ext>
            </a:extLst>
          </p:cNvPr>
          <p:cNvSpPr txBox="1"/>
          <p:nvPr userDrawn="1"/>
        </p:nvSpPr>
        <p:spPr>
          <a:xfrm>
            <a:off x="622779" y="6418428"/>
            <a:ext cx="122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>
                <a:solidFill>
                  <a:schemeClr val="bg1"/>
                </a:solidFill>
              </a:rPr>
              <a:t>© ETSI</a:t>
            </a:r>
            <a:endParaRPr lang="he-IL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0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מחבר ישר 9">
            <a:extLst>
              <a:ext uri="{FF2B5EF4-FFF2-40B4-BE49-F238E27FC236}">
                <a16:creationId xmlns:a16="http://schemas.microsoft.com/office/drawing/2014/main" id="{F2461A2C-52BF-4F6E-AC6D-0086E64568D6}"/>
              </a:ext>
            </a:extLst>
          </p:cNvPr>
          <p:cNvCxnSpPr/>
          <p:nvPr userDrawn="1"/>
        </p:nvCxnSpPr>
        <p:spPr>
          <a:xfrm>
            <a:off x="609758" y="1140812"/>
            <a:ext cx="1158224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59" y="274702"/>
            <a:ext cx="9525657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1"/>
            <a:ext cx="11225625" cy="468000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360000" indent="-360000">
              <a:buFont typeface="Wingdings" panose="05000000000000000000" pitchFamily="2" charset="2"/>
              <a:buChar char="§"/>
              <a:defRPr/>
            </a:lvl2pPr>
            <a:lvl3pPr marL="720000" indent="-360000">
              <a:buFont typeface="Wingdings" panose="05000000000000000000" pitchFamily="2" charset="2"/>
              <a:buChar char="§"/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  <a:endParaRPr lang="he-IL"/>
          </a:p>
          <a:p>
            <a:pPr lvl="2"/>
            <a:r>
              <a:rPr lang="en-US"/>
              <a:t>2nd level</a:t>
            </a:r>
            <a:endParaRPr lang="he-IL"/>
          </a:p>
          <a:p>
            <a:pPr lvl="2"/>
            <a:r>
              <a:rPr lang="en-US"/>
              <a:t>3rd level</a:t>
            </a:r>
            <a:endParaRPr lang="he-IL"/>
          </a:p>
          <a:p>
            <a:pPr lvl="3"/>
            <a:r>
              <a:rPr lang="en-US"/>
              <a:t>4th level</a:t>
            </a:r>
            <a:endParaRPr lang="he-IL"/>
          </a:p>
          <a:p>
            <a:pPr lvl="4"/>
            <a:r>
              <a:rPr lang="en-US"/>
              <a:t>5th level</a:t>
            </a:r>
          </a:p>
          <a:p>
            <a:pPr lvl="5"/>
            <a:r>
              <a:rPr lang="en-US"/>
              <a:t>6th level</a:t>
            </a:r>
          </a:p>
          <a:p>
            <a:pPr lvl="6"/>
            <a:r>
              <a:rPr lang="en-US"/>
              <a:t>7th level</a:t>
            </a:r>
          </a:p>
          <a:p>
            <a:pPr lvl="7"/>
            <a:r>
              <a:rPr lang="en-US"/>
              <a:t>8th level</a:t>
            </a:r>
            <a:endParaRPr lang="he-IL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D9A40441-B7FA-4C56-A9F6-81667400FC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45890" y="354365"/>
            <a:ext cx="1512000" cy="4838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AB85ED7-A3EC-4840-B6B7-F3AAEA6A7EC6}"/>
              </a:ext>
            </a:extLst>
          </p:cNvPr>
          <p:cNvSpPr txBox="1"/>
          <p:nvPr userDrawn="1"/>
        </p:nvSpPr>
        <p:spPr>
          <a:xfrm>
            <a:off x="622779" y="6418428"/>
            <a:ext cx="122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>
                <a:solidFill>
                  <a:schemeClr val="bg1"/>
                </a:solidFill>
              </a:rPr>
              <a:t>© ETSI </a:t>
            </a:r>
            <a:endParaRPr lang="he-IL" sz="1400">
              <a:solidFill>
                <a:schemeClr val="bg1"/>
              </a:solidFill>
            </a:endParaRP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5198F5C-2171-4B1F-A434-2CDEB837F2F1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‹Nº›</a:t>
            </a:fld>
            <a:endParaRPr lang="en-US" sz="1400" baseline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56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- main slide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Obrázek 9">
            <a:extLst>
              <a:ext uri="{FF2B5EF4-FFF2-40B4-BE49-F238E27FC236}">
                <a16:creationId xmlns:a16="http://schemas.microsoft.com/office/drawing/2014/main" id="{4B287D91-C899-41B0-AE61-918B2709C0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7" cy="6857999"/>
          </a:xfrm>
          <a:prstGeom prst="rect">
            <a:avLst/>
          </a:prstGeom>
        </p:spPr>
      </p:pic>
      <p:sp>
        <p:nvSpPr>
          <p:cNvPr id="9" name="Zástupný symbol pro text 8">
            <a:extLst>
              <a:ext uri="{FF2B5EF4-FFF2-40B4-BE49-F238E27FC236}">
                <a16:creationId xmlns:a16="http://schemas.microsoft.com/office/drawing/2014/main" id="{574837A5-77F8-423B-9F8C-DB3EC52922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980800" y="155575"/>
            <a:ext cx="3211200" cy="324000"/>
          </a:xfrm>
        </p:spPr>
        <p:txBody>
          <a:bodyPr rIns="216000">
            <a:noAutofit/>
          </a:bodyPr>
          <a:lstStyle>
            <a:lvl1pPr algn="r"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cs-CZ"/>
              <a:t>Update text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5F60E52-3519-4A1B-BBBA-935B2277D7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1825199"/>
            <a:ext cx="12187687" cy="4352400"/>
          </a:xfrm>
        </p:spPr>
        <p:txBody>
          <a:bodyPr lIns="648000" tIns="0" rIns="648000" bIns="0">
            <a:noAutofit/>
          </a:bodyPr>
          <a:lstStyle>
            <a:lvl1pPr>
              <a:lnSpc>
                <a:spcPts val="2500"/>
              </a:lnSpc>
              <a:spcBef>
                <a:spcPts val="0"/>
              </a:spcBef>
              <a:defRPr sz="2200" b="1">
                <a:solidFill>
                  <a:schemeClr val="accent2"/>
                </a:solidFill>
              </a:defRPr>
            </a:lvl1pPr>
            <a:lvl2pPr marL="0" indent="0">
              <a:lnSpc>
                <a:spcPts val="2400"/>
              </a:lnSpc>
              <a:spcBef>
                <a:spcPts val="750"/>
              </a:spcBef>
              <a:buFontTx/>
              <a:buNone/>
              <a:defRPr sz="2000">
                <a:solidFill>
                  <a:schemeClr val="accent3"/>
                </a:solidFill>
              </a:defRPr>
            </a:lvl2pPr>
            <a:lvl3pPr marL="180000" indent="-198000">
              <a:lnSpc>
                <a:spcPts val="2200"/>
              </a:lnSpc>
              <a:spcBef>
                <a:spcPts val="750"/>
              </a:spcBef>
              <a:buClr>
                <a:srgbClr val="0C54A0"/>
              </a:buClr>
              <a:defRPr sz="1700" baseline="0">
                <a:solidFill>
                  <a:schemeClr val="accent3"/>
                </a:solidFill>
              </a:defRPr>
            </a:lvl3pPr>
            <a:lvl4pPr marL="505350" indent="-285750">
              <a:spcBef>
                <a:spcPts val="700"/>
              </a:spcBef>
              <a:buClr>
                <a:srgbClr val="0C54A0"/>
              </a:buClr>
              <a:defRPr lang="cs-CZ" sz="1500" kern="1200" dirty="0" smtClean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GB" noProof="0"/>
              <a:t>Text in four levels with blue bullets and a headline, </a:t>
            </a:r>
            <a:br>
              <a:rPr lang="en-GB" noProof="0"/>
            </a:br>
            <a:r>
              <a:rPr lang="en-GB" noProof="0"/>
              <a:t>on the left, no hyphenation</a:t>
            </a:r>
          </a:p>
          <a:p>
            <a:pPr lvl="1"/>
            <a:r>
              <a:rPr lang="en-GB"/>
              <a:t>Second level</a:t>
            </a:r>
            <a:endParaRPr lang="cs-CZ"/>
          </a:p>
          <a:p>
            <a:pPr lvl="2"/>
            <a:r>
              <a:rPr lang="en-GB"/>
              <a:t>Third level</a:t>
            </a:r>
            <a:endParaRPr lang="cs-CZ"/>
          </a:p>
          <a:p>
            <a:pPr marL="363600" lvl="3" indent="-144000" algn="l" defTabSz="685800" rtl="0" eaLnBrk="1" latinLnBrk="0" hangingPunct="1">
              <a:lnSpc>
                <a:spcPts val="1900"/>
              </a:lnSpc>
              <a:spcBef>
                <a:spcPts val="375"/>
              </a:spcBef>
              <a:buClr>
                <a:srgbClr val="0C54A0"/>
              </a:buClr>
              <a:buFont typeface="Arial" panose="020B0604020202020204" pitchFamily="34" charset="0"/>
              <a:buChar char="•"/>
            </a:pPr>
            <a:r>
              <a:rPr lang="en-GB"/>
              <a:t>Fourth level</a:t>
            </a:r>
            <a:endParaRPr lang="cs-CZ"/>
          </a:p>
        </p:txBody>
      </p:sp>
      <p:sp>
        <p:nvSpPr>
          <p:cNvPr id="8" name="Nadpis 1">
            <a:extLst>
              <a:ext uri="{FF2B5EF4-FFF2-40B4-BE49-F238E27FC236}">
                <a16:creationId xmlns:a16="http://schemas.microsoft.com/office/drawing/2014/main" id="{D4B7F7C5-4EEE-40A0-B143-3434FB064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702000"/>
            <a:ext cx="11520000" cy="871200"/>
          </a:xfrm>
        </p:spPr>
        <p:txBody>
          <a:bodyPr lIns="648000" tIns="0" rIns="684000" bIns="0" anchor="t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100" cap="all" baseline="0">
                <a:solidFill>
                  <a:schemeClr val="accent4"/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100" cap="all" spc="-30">
                <a:solidFill>
                  <a:srgbClr val="CB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IN TWO LINES MAXIMUM, </a:t>
            </a:r>
            <a:br>
              <a:rPr lang="cs-CZ" sz="3100" cap="all" spc="-30">
                <a:solidFill>
                  <a:srgbClr val="CB1F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100" cap="all" spc="-30">
                <a:solidFill>
                  <a:srgbClr val="CB1F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LEFT, NO HYPHENATION</a:t>
            </a:r>
            <a:br>
              <a:rPr lang="cs-CZ" sz="3100" cap="all" spc="-30">
                <a:solidFill>
                  <a:srgbClr val="CB1F4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cs-CZ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447CCDC5-13FF-4B22-B80F-E920B8DFC5B8}"/>
              </a:ext>
            </a:extLst>
          </p:cNvPr>
          <p:cNvCxnSpPr>
            <a:cxnSpLocks/>
          </p:cNvCxnSpPr>
          <p:nvPr userDrawn="1"/>
        </p:nvCxnSpPr>
        <p:spPr>
          <a:xfrm>
            <a:off x="588407" y="6534443"/>
            <a:ext cx="0" cy="126925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Zástupný symbol pro číslo snímku 5">
            <a:extLst>
              <a:ext uri="{FF2B5EF4-FFF2-40B4-BE49-F238E27FC236}">
                <a16:creationId xmlns:a16="http://schemas.microsoft.com/office/drawing/2014/main" id="{E4B3DBD5-762F-4CE2-9090-9EE96A4CB3A3}"/>
              </a:ext>
            </a:extLst>
          </p:cNvPr>
          <p:cNvSpPr txBox="1">
            <a:spLocks/>
          </p:cNvSpPr>
          <p:nvPr userDrawn="1"/>
        </p:nvSpPr>
        <p:spPr>
          <a:xfrm>
            <a:off x="240000" y="6492873"/>
            <a:ext cx="316800" cy="365126"/>
          </a:xfrm>
          <a:prstGeom prst="rect">
            <a:avLst/>
          </a:prstGeom>
        </p:spPr>
        <p:txBody>
          <a:bodyPr vert="horz" lIns="0" tIns="0" rIns="0" bIns="190800" rtlCol="0" anchor="b" anchorCtr="0"/>
          <a:lstStyle>
            <a:defPPr>
              <a:defRPr lang="cs-CZ"/>
            </a:defPPr>
            <a:lvl1pPr marL="0" algn="ctr" defTabSz="914400" rtl="0" eaLnBrk="1" latinLnBrk="0" hangingPunct="1">
              <a:defRPr sz="1000" b="1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1CC97F-B359-438B-BC50-D4E0333112DB}" type="slidenum">
              <a:rPr lang="cs-CZ" sz="1000" smtClean="0">
                <a:solidFill>
                  <a:schemeClr val="accent2"/>
                </a:solidFill>
              </a:rPr>
              <a:pPr/>
              <a:t>‹Nº›</a:t>
            </a:fld>
            <a:endParaRPr lang="cs-CZ" sz="1000">
              <a:solidFill>
                <a:schemeClr val="accent2"/>
              </a:solidFill>
            </a:endParaRPr>
          </a:p>
        </p:txBody>
      </p:sp>
      <p:sp>
        <p:nvSpPr>
          <p:cNvPr id="15" name="Zástupný symbol pro zápatí 4">
            <a:extLst>
              <a:ext uri="{FF2B5EF4-FFF2-40B4-BE49-F238E27FC236}">
                <a16:creationId xmlns:a16="http://schemas.microsoft.com/office/drawing/2014/main" id="{7D185DEA-2D3C-4BB4-B25C-80843B96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2000" y="6492876"/>
            <a:ext cx="8039819" cy="365125"/>
          </a:xfrm>
        </p:spPr>
        <p:txBody>
          <a:bodyPr lIns="0" tIns="0" bIns="190800" anchor="b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endParaRPr lang="en-GB" noProof="0" dirty="0"/>
          </a:p>
        </p:txBody>
      </p:sp>
      <p:pic>
        <p:nvPicPr>
          <p:cNvPr id="16" name="Picture 48">
            <a:extLst>
              <a:ext uri="{FF2B5EF4-FFF2-40B4-BE49-F238E27FC236}">
                <a16:creationId xmlns:a16="http://schemas.microsoft.com/office/drawing/2014/main" id="{FC47296D-92C3-4DA8-BE18-D6DFE2FCB2D1}"/>
              </a:ext>
            </a:extLst>
          </p:cNvPr>
          <p:cNvPicPr>
            <a:picLocks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868" y="6393600"/>
            <a:ext cx="423953" cy="38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4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09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- Securit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מחבר ישר 79">
            <a:extLst>
              <a:ext uri="{FF2B5EF4-FFF2-40B4-BE49-F238E27FC236}">
                <a16:creationId xmlns:a16="http://schemas.microsoft.com/office/drawing/2014/main" id="{6D31CB01-F4A3-47B4-9C21-E340F9C27871}"/>
              </a:ext>
            </a:extLst>
          </p:cNvPr>
          <p:cNvCxnSpPr>
            <a:cxnSpLocks/>
          </p:cNvCxnSpPr>
          <p:nvPr userDrawn="1"/>
        </p:nvCxnSpPr>
        <p:spPr>
          <a:xfrm>
            <a:off x="609758" y="1140812"/>
            <a:ext cx="900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מציין מיקום של כותרת 1">
            <a:extLst>
              <a:ext uri="{FF2B5EF4-FFF2-40B4-BE49-F238E27FC236}">
                <a16:creationId xmlns:a16="http://schemas.microsoft.com/office/drawing/2014/main" id="{EA62C280-1267-4CDA-A4BE-BD0F68AECD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760" y="274702"/>
            <a:ext cx="9000000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7348B2B8-4808-4ED7-8666-99CDB2003C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758" y="1600571"/>
            <a:ext cx="9000000" cy="468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dirty="0"/>
              <a:t>Click to add text</a:t>
            </a:r>
            <a:endParaRPr lang="he-IL" dirty="0"/>
          </a:p>
          <a:p>
            <a:pPr lvl="1"/>
            <a:r>
              <a:rPr lang="en-US" dirty="0"/>
              <a:t>2nd level</a:t>
            </a:r>
            <a:endParaRPr lang="he-IL" dirty="0"/>
          </a:p>
          <a:p>
            <a:pPr lvl="2"/>
            <a:r>
              <a:rPr lang="en-US" dirty="0"/>
              <a:t>3rd level</a:t>
            </a:r>
            <a:endParaRPr lang="he-IL" dirty="0"/>
          </a:p>
          <a:p>
            <a:pPr lvl="3"/>
            <a:r>
              <a:rPr lang="en-US" dirty="0"/>
              <a:t>4th level</a:t>
            </a:r>
            <a:endParaRPr lang="he-IL" dirty="0"/>
          </a:p>
          <a:p>
            <a:pPr lvl="4"/>
            <a:r>
              <a:rPr lang="en-US" dirty="0"/>
              <a:t>5th level</a:t>
            </a:r>
          </a:p>
          <a:p>
            <a:pPr lvl="5"/>
            <a:r>
              <a:rPr lang="en-US" dirty="0"/>
              <a:t>6th level</a:t>
            </a:r>
          </a:p>
          <a:p>
            <a:pPr lvl="6"/>
            <a:r>
              <a:rPr lang="en-US" dirty="0"/>
              <a:t>7th level</a:t>
            </a:r>
          </a:p>
          <a:p>
            <a:pPr lvl="7"/>
            <a:r>
              <a:rPr lang="en-US" dirty="0"/>
              <a:t>8th level</a:t>
            </a:r>
            <a:endParaRPr lang="he-IL" dirty="0"/>
          </a:p>
        </p:txBody>
      </p:sp>
      <p:pic>
        <p:nvPicPr>
          <p:cNvPr id="13" name="תמונה 12">
            <a:extLst>
              <a:ext uri="{FF2B5EF4-FFF2-40B4-BE49-F238E27FC236}">
                <a16:creationId xmlns:a16="http://schemas.microsoft.com/office/drawing/2014/main" id="{51374FC3-FDE5-46BE-9615-D545EFC9B3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890" y="354365"/>
            <a:ext cx="1512000" cy="483835"/>
          </a:xfrm>
          <a:prstGeom prst="rect">
            <a:avLst/>
          </a:prstGeom>
        </p:spPr>
      </p:pic>
      <p:sp>
        <p:nvSpPr>
          <p:cNvPr id="22" name="מציין מיקום טקסט 2">
            <a:extLst>
              <a:ext uri="{FF2B5EF4-FFF2-40B4-BE49-F238E27FC236}">
                <a16:creationId xmlns:a16="http://schemas.microsoft.com/office/drawing/2014/main" id="{64E833D8-9D22-4905-AA6E-CE14AAD616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38600" y="6390520"/>
            <a:ext cx="4114800" cy="363600"/>
          </a:xfrm>
        </p:spPr>
        <p:txBody>
          <a:bodyPr anchor="ctr"/>
          <a:lstStyle>
            <a:lvl1pPr algn="ctr">
              <a:spcBef>
                <a:spcPts val="0"/>
              </a:spcBef>
              <a:defRPr sz="14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ADD SECTION NAME</a:t>
            </a:r>
            <a:endParaRPr lang="he-I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C45AA8-2DD0-41E2-BE70-2C7C2A145571}"/>
              </a:ext>
            </a:extLst>
          </p:cNvPr>
          <p:cNvSpPr txBox="1"/>
          <p:nvPr userDrawn="1"/>
        </p:nvSpPr>
        <p:spPr>
          <a:xfrm>
            <a:off x="622779" y="6418428"/>
            <a:ext cx="12281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dirty="0">
                <a:solidFill>
                  <a:schemeClr val="bg1"/>
                </a:solidFill>
              </a:rPr>
              <a:t>© ETSI 2025</a:t>
            </a:r>
            <a:endParaRPr lang="he-IL" sz="1400" dirty="0">
              <a:solidFill>
                <a:schemeClr val="bg1"/>
              </a:solidFill>
            </a:endParaRPr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550B28D8-9AF2-47E9-A96A-1E52D940EB6C}"/>
              </a:ext>
            </a:extLst>
          </p:cNvPr>
          <p:cNvSpPr txBox="1">
            <a:spLocks/>
          </p:cNvSpPr>
          <p:nvPr userDrawn="1"/>
        </p:nvSpPr>
        <p:spPr>
          <a:xfrm>
            <a:off x="11205491" y="6387771"/>
            <a:ext cx="629893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lang="en-US" sz="700" kern="1200" smtClean="0">
                <a:solidFill>
                  <a:srgbClr val="A6AACA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8C81157-9992-4BD3-B8A9-14B1E5882052}" type="slidenum">
              <a:rPr lang="en-US" sz="1400" baseline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‹Nº›</a:t>
            </a:fld>
            <a:endParaRPr lang="en-US" sz="1400" baseline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46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235989-6ED3-E18F-51D8-BEE768A9B9A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6287" y="1300899"/>
            <a:ext cx="11229511" cy="456015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Insert content/media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224F1F3-49FF-37F7-E9B3-9CD6DC3F0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6287" y="179616"/>
            <a:ext cx="11229511" cy="88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1" i="0">
                <a:latin typeface="Avenir Next LT Pro" panose="020B0504020202020204" pitchFamily="34" charset="77"/>
              </a:defRPr>
            </a:lvl1pPr>
          </a:lstStyle>
          <a:p>
            <a:r>
              <a:rPr lang="en-GB" dirty="0"/>
              <a:t>Insert Slide Title</a:t>
            </a:r>
          </a:p>
        </p:txBody>
      </p:sp>
      <p:pic>
        <p:nvPicPr>
          <p:cNvPr id="2" name="תמונה 12">
            <a:extLst>
              <a:ext uri="{FF2B5EF4-FFF2-40B4-BE49-F238E27FC236}">
                <a16:creationId xmlns:a16="http://schemas.microsoft.com/office/drawing/2014/main" id="{1D48E58E-F134-EE57-FAD8-E346462500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45890" y="354365"/>
            <a:ext cx="1512000" cy="4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2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מציין מיקום של כותרת 1">
            <a:extLst>
              <a:ext uri="{FF2B5EF4-FFF2-40B4-BE49-F238E27FC236}">
                <a16:creationId xmlns:a16="http://schemas.microsoft.com/office/drawing/2014/main" id="{2CFED113-5DDD-4FFD-8CCB-BC6D24C55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9" y="274702"/>
            <a:ext cx="9525657" cy="866110"/>
          </a:xfrm>
          <a:prstGeom prst="rect">
            <a:avLst/>
          </a:prstGeom>
        </p:spPr>
        <p:txBody>
          <a:bodyPr vert="horz" lIns="108878" tIns="54439" rIns="108878" bIns="54439" rtlCol="0" anchor="b">
            <a:noAutofit/>
          </a:bodyPr>
          <a:lstStyle/>
          <a:p>
            <a:r>
              <a:rPr lang="en-US"/>
              <a:t>Click to edit headline style</a:t>
            </a:r>
          </a:p>
        </p:txBody>
      </p:sp>
      <p:sp>
        <p:nvSpPr>
          <p:cNvPr id="24" name="מציין מיקום טקסט 2">
            <a:extLst>
              <a:ext uri="{FF2B5EF4-FFF2-40B4-BE49-F238E27FC236}">
                <a16:creationId xmlns:a16="http://schemas.microsoft.com/office/drawing/2014/main" id="{C17FB1B4-EC1B-4F1E-A23B-7FB39219B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759" y="1600571"/>
            <a:ext cx="11225625" cy="4527011"/>
          </a:xfrm>
          <a:prstGeom prst="rect">
            <a:avLst/>
          </a:prstGeom>
        </p:spPr>
        <p:txBody>
          <a:bodyPr vert="horz" lIns="108878" tIns="54439" rIns="108878" bIns="54439" rtlCol="0">
            <a:noAutofit/>
          </a:bodyPr>
          <a:lstStyle/>
          <a:p>
            <a:pPr lvl="0"/>
            <a:r>
              <a:rPr lang="en-US"/>
              <a:t>First Level Text</a:t>
            </a:r>
            <a:endParaRPr lang="he-IL"/>
          </a:p>
          <a:p>
            <a:pPr lvl="1"/>
            <a:r>
              <a:rPr lang="en-US"/>
              <a:t>First Level Bullet</a:t>
            </a:r>
            <a:endParaRPr lang="he-IL"/>
          </a:p>
          <a:p>
            <a:pPr lvl="2"/>
            <a:r>
              <a:rPr lang="en-US"/>
              <a:t>Second Level Bullet</a:t>
            </a:r>
          </a:p>
          <a:p>
            <a:pPr lvl="3"/>
            <a:r>
              <a:rPr lang="en-US"/>
              <a:t>Third Level Number</a:t>
            </a:r>
            <a:endParaRPr lang="he-IL"/>
          </a:p>
          <a:p>
            <a:pPr lvl="4"/>
            <a:r>
              <a:rPr lang="en-US"/>
              <a:t>First Level Number</a:t>
            </a:r>
          </a:p>
          <a:p>
            <a:pPr lvl="5"/>
            <a:r>
              <a:rPr lang="en-US"/>
              <a:t>Second Level Number</a:t>
            </a:r>
          </a:p>
          <a:p>
            <a:pPr lvl="6"/>
            <a:r>
              <a:rPr lang="en-US"/>
              <a:t>Third Level Number</a:t>
            </a:r>
          </a:p>
          <a:p>
            <a:pPr lvl="7"/>
            <a:r>
              <a:rPr lang="en-US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33870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8" r:id="rId2"/>
    <p:sldLayoutId id="2147483903" r:id="rId3"/>
    <p:sldLayoutId id="2147483904" r:id="rId4"/>
    <p:sldLayoutId id="2147483905" r:id="rId5"/>
    <p:sldLayoutId id="2147483906" r:id="rId6"/>
  </p:sldLayoutIdLst>
  <p:hf hdr="0" dt="0"/>
  <p:txStyles>
    <p:titleStyle>
      <a:lvl1pPr algn="l" defTabSz="914400" rtl="0" eaLnBrk="1" latinLnBrk="0" hangingPunct="1">
        <a:lnSpc>
          <a:spcPts val="3000"/>
        </a:lnSpc>
        <a:spcBef>
          <a:spcPct val="0"/>
        </a:spcBef>
        <a:buNone/>
        <a:defRPr sz="3000" b="0" kern="1200" baseline="0">
          <a:solidFill>
            <a:schemeClr val="accent1"/>
          </a:solidFill>
          <a:latin typeface="+mn-lt"/>
          <a:ea typeface="+mj-ea"/>
          <a:cs typeface="Tahom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Font typeface="Wingdings" panose="05000000000000000000" pitchFamily="2" charset="2"/>
        <a:buNone/>
        <a:defRPr sz="2400" kern="1200" baseline="0">
          <a:solidFill>
            <a:schemeClr val="tx1"/>
          </a:solidFill>
          <a:latin typeface="+mn-lt"/>
          <a:ea typeface="+mn-ea"/>
          <a:cs typeface="Tahoma" panose="020B0604030504040204" pitchFamily="34" charset="0"/>
        </a:defRPr>
      </a:lvl1pPr>
      <a:lvl2pPr marL="360000" indent="-3600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3"/>
        </a:buClr>
        <a:buSzPct val="93000"/>
        <a:buFontTx/>
        <a:buBlip>
          <a:blip r:embed="rId8"/>
        </a:buBlip>
        <a:defRPr sz="24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2pPr>
      <a:lvl3pPr marL="720000" indent="-36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SzPct val="93000"/>
        <a:buFontTx/>
        <a:buBlip>
          <a:blip r:embed="rId8"/>
        </a:buBlip>
        <a:defRPr sz="20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3pPr>
      <a:lvl4pPr marL="1008000" indent="-288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3000"/>
        <a:buFontTx/>
        <a:buBlip>
          <a:blip r:embed="rId8"/>
        </a:buBlip>
        <a:defRPr sz="18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4pPr>
      <a:lvl5pPr marL="360000" indent="-3600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+mj-lt"/>
        <a:buAutoNum type="arabicPeriod"/>
        <a:defRPr sz="24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5pPr>
      <a:lvl6pPr marL="720000" indent="-360000" algn="l" defTabSz="914400" rtl="0" eaLnBrk="1" latinLnBrk="0" hangingPunct="1">
        <a:lnSpc>
          <a:spcPct val="100000"/>
        </a:lnSpc>
        <a:spcBef>
          <a:spcPts val="600"/>
        </a:spcBef>
        <a:buClr>
          <a:schemeClr val="accent2"/>
        </a:buClr>
        <a:buFont typeface="+mj-lt"/>
        <a:buAutoNum type="arabicParenR"/>
        <a:defRPr sz="20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6pPr>
      <a:lvl7pPr marL="1008000" indent="-2880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Font typeface="+mj-lt"/>
        <a:buAutoNum type="alphaLcParenR"/>
        <a:defRPr sz="18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7pPr>
      <a:lvl8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+mj-lt"/>
          <a:ea typeface="+mn-ea"/>
          <a:cs typeface="Tahoma" panose="020B0604030504040204" pitchFamily="34" charset="0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3960">
          <p15:clr>
            <a:srgbClr val="F26B43"/>
          </p15:clr>
        </p15:guide>
        <p15:guide id="3" orient="horz" pos="345">
          <p15:clr>
            <a:srgbClr val="F26B43"/>
          </p15:clr>
        </p15:guide>
        <p15:guide id="4" pos="336">
          <p15:clr>
            <a:srgbClr val="F26B43"/>
          </p15:clr>
        </p15:guide>
        <p15:guide id="5" pos="7334">
          <p15:clr>
            <a:srgbClr val="F26B43"/>
          </p15:clr>
        </p15:guide>
        <p15:guide id="6" orient="horz" pos="1192">
          <p15:clr>
            <a:srgbClr val="A4A3A4"/>
          </p15:clr>
        </p15:guide>
        <p15:guide id="7" orient="horz" pos="960">
          <p15:clr>
            <a:srgbClr val="A4A3A4"/>
          </p15:clr>
        </p15:guide>
        <p15:guide id="9" orient="horz" pos="1420">
          <p15:clr>
            <a:srgbClr val="A4A3A4"/>
          </p15:clr>
        </p15:guide>
        <p15:guide id="12" orient="horz" pos="2160">
          <p15:clr>
            <a:srgbClr val="A4A3A4"/>
          </p15:clr>
        </p15:guide>
        <p15:guide id="13" orient="horz" pos="63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-lex.europa.eu/legal-content/EN/TXT/PDF/?uri=OJ:L_202500848&amp;qid=1748512176617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info/law/better-regulation/have-your-say/initiatives/14663-European-Business-Wallet-digital-identity-secure-data-exchange-and-legal-notifications-for-simple-digital-business_e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al.etsi.org/TBSiteMap/ESI/ESIActivities.aspx" TargetMode="External"/><Relationship Id="rId7" Type="http://schemas.openxmlformats.org/officeDocument/2006/relationships/hyperlink" Target="http://openclipart.org/detail/159643/thank-you-pinne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hyperlink" Target="https://list.etsi.org/scripts/wa.exe?SUBED1=e-signatures_news&amp;A=1" TargetMode="External"/><Relationship Id="rId4" Type="http://schemas.openxmlformats.org/officeDocument/2006/relationships/hyperlink" Target="http://www.etsi.org/standards-search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A59707F-057E-4A2B-8139-5C96DDFC9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32438"/>
            <a:ext cx="11565658" cy="2560833"/>
          </a:xfrm>
        </p:spPr>
        <p:txBody>
          <a:bodyPr/>
          <a:lstStyle/>
          <a:p>
            <a:r>
              <a:rPr lang="en-GB" noProof="0" dirty="0"/>
              <a:t>ETSI ESI:</a:t>
            </a:r>
            <a:br>
              <a:rPr lang="en-GB" noProof="0" dirty="0"/>
            </a:br>
            <a:r>
              <a:rPr lang="en-GB" noProof="0" dirty="0"/>
              <a:t>Electronic Signatures and Trust Infrastructures Standards Update</a:t>
            </a:r>
            <a:br>
              <a:rPr lang="en-GB" noProof="0" dirty="0"/>
            </a:br>
            <a:br>
              <a:rPr lang="en-GB" noProof="0" dirty="0"/>
            </a:br>
            <a:r>
              <a:rPr lang="en-GB" sz="3200" noProof="0" dirty="0"/>
              <a:t>CA/B Forum Toronto – June 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33471-712F-4118-82F1-A9FD34A700F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4502" y="3347812"/>
            <a:ext cx="3356149" cy="3086032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B2B2ED4-5C87-42DB-A3E5-947B93B5D8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8590" y="5071255"/>
            <a:ext cx="5000670" cy="289049"/>
          </a:xfrm>
        </p:spPr>
        <p:txBody>
          <a:bodyPr vert="horz" lIns="108878" tIns="54439" rIns="108878" bIns="54439" rtlCol="0" anchor="t">
            <a:noAutofit/>
          </a:bodyPr>
          <a:lstStyle/>
          <a:p>
            <a:r>
              <a:rPr lang="en-GB" b="0" dirty="0">
                <a:cs typeface="Tahoma"/>
              </a:rPr>
              <a:t>Iñigo Barreira</a:t>
            </a:r>
            <a:r>
              <a:rPr lang="en-GB" b="0" noProof="0" dirty="0">
                <a:cs typeface="Tahoma"/>
              </a:rPr>
              <a:t> – Vice chair ETSI ESI</a:t>
            </a:r>
            <a:endParaRPr lang="en-GB" b="0" noProof="0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779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84814-9D7D-78FD-3DD3-D8C15F6C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06D80-4C11-5704-0C43-09C95F465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9" y="274702"/>
            <a:ext cx="9777825" cy="866110"/>
          </a:xfrm>
        </p:spPr>
        <p:txBody>
          <a:bodyPr/>
          <a:lstStyle/>
          <a:p>
            <a:r>
              <a:rPr lang="en-GB" noProof="0" dirty="0"/>
              <a:t>EN 319 421 </a:t>
            </a:r>
            <a:r>
              <a:rPr lang="en-GB" dirty="0"/>
              <a:t>Policy Requirements for TSP issuing Time-Stamps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5F3D-9A31-E53A-95F9-1F44F3EFE4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454267"/>
            <a:ext cx="11225625" cy="4680000"/>
          </a:xfrm>
        </p:spPr>
        <p:txBody>
          <a:bodyPr vert="horz" lIns="108878" tIns="54439" rIns="108878" bIns="54439" rtlCol="0" anchor="t">
            <a:noAutofit/>
          </a:bodyPr>
          <a:lstStyle/>
          <a:p>
            <a:pPr marL="685800">
              <a:spcBef>
                <a:spcPts val="0"/>
              </a:spcBef>
            </a:pPr>
            <a:r>
              <a:rPr lang="en-GB" noProof="0" dirty="0">
                <a:cs typeface="Tahoma"/>
              </a:rPr>
              <a:t>EN 319 421 </a:t>
            </a:r>
          </a:p>
          <a:p>
            <a:pPr marL="1159510" lvl="2" indent="-457200">
              <a:spcBef>
                <a:spcPts val="0"/>
              </a:spcBef>
            </a:pPr>
            <a:r>
              <a:rPr lang="en-GB" noProof="0" dirty="0">
                <a:ea typeface="Calibri Light" panose="020F0302020204030204"/>
              </a:rPr>
              <a:t>Sever</a:t>
            </a:r>
            <a:r>
              <a:rPr lang="en-GB" dirty="0">
                <a:ea typeface="Calibri Light" panose="020F0302020204030204"/>
              </a:rPr>
              <a:t>al clarifications on certificate validity period and key usage</a:t>
            </a:r>
          </a:p>
          <a:p>
            <a:pPr marL="1159510" lvl="2" indent="-457200">
              <a:spcBef>
                <a:spcPts val="0"/>
              </a:spcBef>
            </a:pPr>
            <a:r>
              <a:rPr lang="en-GB" noProof="0" dirty="0">
                <a:ea typeface="Calibri Light" panose="020F0302020204030204"/>
              </a:rPr>
              <a:t>Alignment of expiration of the TSU private keys with the certificate validity period</a:t>
            </a:r>
          </a:p>
          <a:p>
            <a:pPr marL="1159510" lvl="2" indent="-457200">
              <a:spcBef>
                <a:spcPts val="0"/>
              </a:spcBef>
            </a:pPr>
            <a:r>
              <a:rPr lang="en-GB" dirty="0">
                <a:cs typeface="Tahoma"/>
              </a:rPr>
              <a:t>Include the expiration dates on the policy or practice statement</a:t>
            </a:r>
          </a:p>
          <a:p>
            <a:pPr marL="1159510" lvl="2" indent="-457200">
              <a:spcBef>
                <a:spcPts val="0"/>
              </a:spcBef>
            </a:pPr>
            <a:r>
              <a:rPr lang="en-GB" noProof="0" dirty="0">
                <a:cs typeface="Tahoma"/>
              </a:rPr>
              <a:t>Speci</a:t>
            </a:r>
            <a:r>
              <a:rPr lang="en-GB" dirty="0" err="1">
                <a:cs typeface="Tahoma"/>
              </a:rPr>
              <a:t>fy</a:t>
            </a:r>
            <a:r>
              <a:rPr lang="en-GB" dirty="0">
                <a:cs typeface="Tahoma"/>
              </a:rPr>
              <a:t> the policy for the signing certificate of a qualified timestamp according to the EN 319 411-1/2</a:t>
            </a:r>
            <a:endParaRPr lang="en-GB" noProof="0" dirty="0">
              <a:cs typeface="Tahoma"/>
            </a:endParaRPr>
          </a:p>
          <a:p>
            <a:pPr marL="1159510" lvl="2" indent="-457200">
              <a:spcBef>
                <a:spcPts val="0"/>
              </a:spcBef>
            </a:pPr>
            <a:r>
              <a:rPr lang="en-GB" dirty="0">
                <a:ea typeface="Calibri Light"/>
                <a:cs typeface="Tahoma"/>
              </a:rPr>
              <a:t>Version 1.3.1 expected publication in august 2025</a:t>
            </a:r>
          </a:p>
          <a:p>
            <a:pPr indent="0">
              <a:spcBef>
                <a:spcPts val="0"/>
              </a:spcBef>
              <a:buNone/>
            </a:pPr>
            <a:endParaRPr lang="en-GB" sz="2000" noProof="0" dirty="0">
              <a:ea typeface="Calibri Light" panose="020F0302020204030204"/>
            </a:endParaRPr>
          </a:p>
          <a:p>
            <a:pPr marL="6858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  <a:cs typeface="Tahoma"/>
              </a:rPr>
              <a:t>Aligned with the draft of the IAs</a:t>
            </a: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 marL="6858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9203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0707-35B5-46B1-B736-7CD7880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9" y="0"/>
            <a:ext cx="9525657" cy="866110"/>
          </a:xfrm>
        </p:spPr>
        <p:txBody>
          <a:bodyPr/>
          <a:lstStyle/>
          <a:p>
            <a:r>
              <a:rPr lang="en-GB" noProof="0" dirty="0"/>
              <a:t>eSignature/ </a:t>
            </a:r>
            <a:r>
              <a:rPr lang="en-GB" noProof="0" dirty="0" err="1"/>
              <a:t>eSeal</a:t>
            </a:r>
            <a:r>
              <a:rPr lang="en-GB" noProof="0" dirty="0"/>
              <a:t> Standards -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F7D8-A369-EE00-732C-E8BC1248CAB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9614" y="1184024"/>
            <a:ext cx="9686025" cy="5487119"/>
          </a:xfrm>
        </p:spPr>
        <p:txBody>
          <a:bodyPr vert="horz" lIns="108878" tIns="54439" rIns="108878" bIns="54439" rtlCol="0" anchor="t"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EN 319 122-1: </a:t>
            </a:r>
            <a:r>
              <a:rPr lang="en-GB" dirty="0" err="1"/>
              <a:t>CAdES</a:t>
            </a:r>
            <a:endParaRPr lang="en-GB" dirty="0"/>
          </a:p>
          <a:p>
            <a:pPr marL="6651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No changes since v1.3.1 published 2023-06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noProof="0" dirty="0">
                <a:cs typeface="Tahoma"/>
              </a:rPr>
              <a:t>EN 319 142-1 </a:t>
            </a:r>
            <a:r>
              <a:rPr lang="en-GB" noProof="0" dirty="0" err="1">
                <a:cs typeface="Tahoma"/>
              </a:rPr>
              <a:t>PadES</a:t>
            </a:r>
            <a:endParaRPr lang="en-GB" dirty="0">
              <a:cs typeface="Tahoma"/>
            </a:endParaRPr>
          </a:p>
          <a:p>
            <a:pPr marL="6651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Updates to align with the latest version of ISO 32000 (pdf)</a:t>
            </a:r>
          </a:p>
          <a:p>
            <a:pPr marL="0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GB" noProof="0" dirty="0">
                <a:latin typeface="Calibri"/>
                <a:ea typeface="Calibri"/>
                <a:cs typeface="Tahoma"/>
              </a:rPr>
              <a:t>EN 319 132-1 XAdES </a:t>
            </a:r>
          </a:p>
          <a:p>
            <a:pPr marL="6651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Changes includes update to archive timestamp</a:t>
            </a:r>
          </a:p>
          <a:p>
            <a:pPr marL="6651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New version 1.3.1 published on 2024-07</a:t>
            </a:r>
            <a:endParaRPr lang="en-GB" sz="2000" noProof="0" dirty="0">
              <a:ea typeface="Calibri Light"/>
              <a:cs typeface="Tahoma"/>
            </a:endParaRPr>
          </a:p>
          <a:p>
            <a:pPr marL="0">
              <a:spcBef>
                <a:spcPts val="1200"/>
              </a:spcBef>
            </a:pPr>
            <a:r>
              <a:rPr lang="en-GB" noProof="0" dirty="0">
                <a:cs typeface="Tahoma"/>
              </a:rPr>
              <a:t>EN 319 162-1 Associated Signature Container (</a:t>
            </a:r>
            <a:r>
              <a:rPr lang="en-GB" noProof="0" dirty="0" err="1">
                <a:cs typeface="Tahoma"/>
              </a:rPr>
              <a:t>ASiC</a:t>
            </a:r>
            <a:r>
              <a:rPr lang="en-GB" noProof="0" dirty="0">
                <a:cs typeface="Tahoma"/>
              </a:rPr>
              <a:t>)</a:t>
            </a:r>
          </a:p>
          <a:p>
            <a:pPr marL="6651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Adding alternative forms (e.g. time assertion)</a:t>
            </a:r>
          </a:p>
          <a:p>
            <a:pPr marL="342355" indent="-359410"/>
            <a:endParaRPr lang="en-GB" noProof="0" dirty="0">
              <a:cs typeface="Tahoma"/>
            </a:endParaRPr>
          </a:p>
          <a:p>
            <a:pPr marL="719455" lvl="2" indent="-359410"/>
            <a:endParaRPr lang="en-GB" noProof="0" dirty="0">
              <a:ea typeface="Calibri Light" panose="020F0302020204030204"/>
              <a:cs typeface="Tahoma"/>
            </a:endParaRPr>
          </a:p>
          <a:p>
            <a:pPr marL="359410" lvl="1" indent="-359410">
              <a:buClr>
                <a:srgbClr val="69747A"/>
              </a:buClr>
            </a:pPr>
            <a:endParaRPr lang="en-GB" noProof="0" dirty="0">
              <a:ea typeface="Calibri Light"/>
            </a:endParaRPr>
          </a:p>
          <a:p>
            <a:pPr marL="359410" lvl="1" indent="-359410">
              <a:buChar char="Ø"/>
            </a:pPr>
            <a:endParaRPr lang="en-GB" noProof="0" dirty="0"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5429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8F141-C397-8F29-516D-9774CCC0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E313-0448-FD7D-28CE-9B25F275A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9" y="0"/>
            <a:ext cx="9525657" cy="866110"/>
          </a:xfrm>
        </p:spPr>
        <p:txBody>
          <a:bodyPr/>
          <a:lstStyle/>
          <a:p>
            <a:r>
              <a:rPr lang="en-GB" noProof="0" dirty="0"/>
              <a:t>eSignature/ </a:t>
            </a:r>
            <a:r>
              <a:rPr lang="en-GB" noProof="0" dirty="0" err="1"/>
              <a:t>eSeal</a:t>
            </a:r>
            <a:r>
              <a:rPr lang="en-GB" noProof="0" dirty="0"/>
              <a:t> Standards -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67F0A-04E8-7E28-8043-A3676F7655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49614" y="1184024"/>
            <a:ext cx="10664433" cy="5487119"/>
          </a:xfrm>
        </p:spPr>
        <p:txBody>
          <a:bodyPr vert="horz" lIns="108878" tIns="54439" rIns="108878" bIns="54439" rtlCol="0" anchor="t">
            <a:noAutofit/>
          </a:bodyPr>
          <a:lstStyle/>
          <a:p>
            <a:pPr marL="0" lvl="1" indent="-342900">
              <a:buFont typeface="Wingdings" panose="05000000000000000000" pitchFamily="2" charset="2"/>
              <a:buChar char="Ø"/>
            </a:pPr>
            <a:r>
              <a:rPr lang="en-GB" noProof="0" dirty="0">
                <a:latin typeface="+mn-lt"/>
                <a:cs typeface="Tahoma"/>
              </a:rPr>
              <a:t>TS 119 182 </a:t>
            </a:r>
            <a:r>
              <a:rPr lang="en-GB" noProof="0" dirty="0" err="1">
                <a:latin typeface="+mn-lt"/>
                <a:cs typeface="Tahoma"/>
              </a:rPr>
              <a:t>JAdES</a:t>
            </a:r>
            <a:endParaRPr lang="en-GB" noProof="0" dirty="0">
              <a:latin typeface="+mn-lt"/>
              <a:cs typeface="Tahoma"/>
            </a:endParaRP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GB" sz="2000" noProof="0" dirty="0">
                <a:cs typeface="Tahoma"/>
              </a:rPr>
              <a:t>Changes includes replacing claimed signing time: </a:t>
            </a:r>
            <a:r>
              <a:rPr lang="en-GB" sz="2000" i="1" noProof="0" dirty="0" err="1">
                <a:cs typeface="Tahoma"/>
              </a:rPr>
              <a:t>sigT</a:t>
            </a:r>
            <a:r>
              <a:rPr lang="en-GB" sz="2000" noProof="0" dirty="0">
                <a:cs typeface="Tahoma"/>
              </a:rPr>
              <a:t> with </a:t>
            </a:r>
            <a:r>
              <a:rPr lang="en-GB" sz="2000" i="1" noProof="0" dirty="0" err="1">
                <a:cs typeface="Tahoma"/>
              </a:rPr>
              <a:t>iat</a:t>
            </a:r>
            <a:r>
              <a:rPr lang="en-GB" sz="2000" noProof="0" dirty="0">
                <a:cs typeface="Tahoma"/>
              </a:rPr>
              <a:t>  to facilitate IETF alignment</a:t>
            </a: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New version 1.2.1 published on 2024-07</a:t>
            </a:r>
            <a:endParaRPr lang="en-GB" sz="2000" noProof="0" dirty="0">
              <a:ea typeface="Calibri Light"/>
              <a:cs typeface="Tahoma"/>
            </a:endParaRPr>
          </a:p>
          <a:p>
            <a:pPr marL="0" lvl="1" indent="-342900">
              <a:buClr>
                <a:srgbClr val="69747A"/>
              </a:buClr>
              <a:buChar char="Ø"/>
            </a:pPr>
            <a:r>
              <a:rPr lang="en-GB" noProof="0" dirty="0">
                <a:latin typeface="+mn-lt"/>
                <a:cs typeface="Tahoma"/>
              </a:rPr>
              <a:t>TS 119 152 CB-</a:t>
            </a:r>
            <a:r>
              <a:rPr lang="en-GB" noProof="0" dirty="0" err="1">
                <a:latin typeface="+mn-lt"/>
                <a:cs typeface="Tahoma"/>
              </a:rPr>
              <a:t>AdES</a:t>
            </a:r>
            <a:r>
              <a:rPr lang="en-GB" noProof="0" dirty="0">
                <a:latin typeface="+mn-lt"/>
                <a:cs typeface="Tahoma"/>
              </a:rPr>
              <a:t> (CBOR)</a:t>
            </a: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Adopting IETF allocation of numbers to new header parameters</a:t>
            </a: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GB" sz="2000" dirty="0">
                <a:ea typeface="Calibri Light"/>
                <a:cs typeface="Tahoma"/>
              </a:rPr>
              <a:t>Publication expected by June 2025</a:t>
            </a:r>
          </a:p>
          <a:p>
            <a:pPr marL="0" indent="-359410"/>
            <a:r>
              <a:rPr lang="en-US" noProof="0" dirty="0">
                <a:cs typeface="Tahoma"/>
              </a:rPr>
              <a:t>EN 319 102-1: </a:t>
            </a:r>
            <a:r>
              <a:rPr lang="en-US" noProof="0" dirty="0" err="1">
                <a:cs typeface="Tahoma"/>
              </a:rPr>
              <a:t>AdES</a:t>
            </a:r>
            <a:r>
              <a:rPr lang="en-US" noProof="0" dirty="0">
                <a:cs typeface="Tahoma"/>
              </a:rPr>
              <a:t> Signature creation and Validation</a:t>
            </a: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Calibri Light"/>
                <a:cs typeface="Tahoma"/>
              </a:rPr>
              <a:t>17 detailed changes</a:t>
            </a: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Calibri Light"/>
                <a:cs typeface="Tahoma"/>
              </a:rPr>
              <a:t>New version 1.4.1 published on 2024-06</a:t>
            </a:r>
          </a:p>
          <a:p>
            <a:pPr marL="0" indent="-359410"/>
            <a:r>
              <a:rPr lang="en-US" dirty="0">
                <a:ea typeface="Calibri Light"/>
                <a:cs typeface="Tahoma"/>
              </a:rPr>
              <a:t>TS </a:t>
            </a:r>
            <a:r>
              <a:rPr lang="en-US">
                <a:ea typeface="Calibri Light"/>
                <a:cs typeface="Tahoma"/>
              </a:rPr>
              <a:t>119 172-4: </a:t>
            </a:r>
            <a:r>
              <a:rPr lang="en-US" noProof="0" dirty="0">
                <a:cs typeface="Tahoma"/>
              </a:rPr>
              <a:t>Validation Policy on EU Qualified e-Seals and e-Signatures</a:t>
            </a: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Calibri Light"/>
                <a:cs typeface="Tahoma"/>
              </a:rPr>
              <a:t>Remain open issue on revocation checks on preserved signatures</a:t>
            </a:r>
          </a:p>
          <a:p>
            <a:pPr marL="648000" lvl="3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Calibri Light"/>
                <a:cs typeface="Tahoma"/>
              </a:rPr>
              <a:t>Publication expected by September 2025</a:t>
            </a:r>
          </a:p>
          <a:p>
            <a:pPr marL="0" indent="-359410"/>
            <a:endParaRPr lang="en-US" sz="1200" noProof="0" dirty="0">
              <a:cs typeface="Tahoma"/>
            </a:endParaRPr>
          </a:p>
          <a:p>
            <a:pPr marL="0" indent="-359410"/>
            <a:endParaRPr lang="en-US" sz="1200" dirty="0">
              <a:ea typeface="Calibri Light"/>
              <a:cs typeface="Tahoma"/>
            </a:endParaRPr>
          </a:p>
          <a:p>
            <a:pPr marL="648000" lvl="3" indent="-342900">
              <a:buFont typeface="Wingdings" panose="05000000000000000000" pitchFamily="2" charset="2"/>
              <a:buChar char="Ø"/>
            </a:pPr>
            <a:endParaRPr lang="en-US" sz="1200" dirty="0">
              <a:ea typeface="Calibri Light"/>
              <a:cs typeface="Tahoma"/>
            </a:endParaRPr>
          </a:p>
          <a:p>
            <a:pPr marL="648000" lvl="3" indent="-342900">
              <a:buFont typeface="Wingdings" panose="05000000000000000000" pitchFamily="2" charset="2"/>
              <a:buChar char="Ø"/>
            </a:pPr>
            <a:endParaRPr lang="en-US" sz="1200" dirty="0">
              <a:ea typeface="Calibri Light"/>
              <a:cs typeface="Tahoma"/>
            </a:endParaRPr>
          </a:p>
          <a:p>
            <a:pPr marL="342355" indent="-359410"/>
            <a:endParaRPr lang="en-GB" noProof="0" dirty="0">
              <a:cs typeface="Tahoma"/>
            </a:endParaRPr>
          </a:p>
          <a:p>
            <a:pPr marL="719455" lvl="2" indent="-359410"/>
            <a:endParaRPr lang="en-GB" noProof="0" dirty="0">
              <a:ea typeface="Calibri Light" panose="020F0302020204030204"/>
              <a:cs typeface="Tahoma"/>
            </a:endParaRPr>
          </a:p>
          <a:p>
            <a:pPr marL="359410" lvl="1" indent="-359410">
              <a:buClr>
                <a:srgbClr val="69747A"/>
              </a:buClr>
            </a:pPr>
            <a:endParaRPr lang="en-GB" noProof="0" dirty="0">
              <a:ea typeface="Calibri Light"/>
            </a:endParaRPr>
          </a:p>
          <a:p>
            <a:pPr marL="359410" lvl="1" indent="-359410">
              <a:buChar char="Ø"/>
            </a:pPr>
            <a:endParaRPr lang="en-GB" noProof="0" dirty="0">
              <a:ea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514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50707-35B5-46B1-B736-7CD7880F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59" y="0"/>
            <a:ext cx="9525657" cy="866110"/>
          </a:xfrm>
        </p:spPr>
        <p:txBody>
          <a:bodyPr/>
          <a:lstStyle/>
          <a:p>
            <a:r>
              <a:rPr lang="en-GB" dirty="0"/>
              <a:t>TS 119 312 Cryptographic Suites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2FA3B-DBFB-8D37-BA68-EA5BBB4D7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7781" y="1587797"/>
            <a:ext cx="11225625" cy="4680000"/>
          </a:xfrm>
        </p:spPr>
        <p:txBody>
          <a:bodyPr/>
          <a:lstStyle/>
          <a:p>
            <a:r>
              <a:rPr lang="en-GB" dirty="0"/>
              <a:t>Update published 2024-12</a:t>
            </a:r>
          </a:p>
          <a:p>
            <a:r>
              <a:rPr lang="en-GB" dirty="0"/>
              <a:t>Next update:</a:t>
            </a:r>
          </a:p>
          <a:p>
            <a:pPr lvl="1"/>
            <a:r>
              <a:rPr lang="en-GB" dirty="0"/>
              <a:t>Alignment with EUCC Crypto guidance</a:t>
            </a:r>
          </a:p>
          <a:p>
            <a:pPr lvl="1"/>
            <a:r>
              <a:rPr lang="en-GB" dirty="0" err="1"/>
              <a:t>EdDSA</a:t>
            </a:r>
            <a:r>
              <a:rPr lang="en-GB" dirty="0"/>
              <a:t> (awaiting decision from EUCC Crypto )</a:t>
            </a:r>
          </a:p>
          <a:p>
            <a:pPr lvl="1"/>
            <a:r>
              <a:rPr lang="en-GB" dirty="0"/>
              <a:t>Post Quantum (Following EUCC </a:t>
            </a:r>
            <a:r>
              <a:rPr lang="en-GB"/>
              <a:t>Crypto guidance)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8401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120FD-AB2A-A4A6-CC11-4775EC5C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EU Certificate Transparency Ecosystem: NWI at ESI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B56F1-BA68-B171-BBF1-CE57C4E42C9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8" y="1600570"/>
            <a:ext cx="11225625" cy="4982727"/>
          </a:xfrm>
        </p:spPr>
        <p:txBody>
          <a:bodyPr vert="horz" lIns="108878" tIns="54439" rIns="108878" bIns="54439" rtlCol="0" anchor="t">
            <a:noAutofit/>
          </a:bodyPr>
          <a:lstStyle/>
          <a:p>
            <a:r>
              <a:rPr lang="en-GB" noProof="0" dirty="0">
                <a:cs typeface="Tahoma"/>
              </a:rPr>
              <a:t>Title</a:t>
            </a:r>
          </a:p>
          <a:p>
            <a:pPr lvl="1"/>
            <a:r>
              <a:rPr lang="en-GB" noProof="0" dirty="0">
                <a:cs typeface="Tahoma"/>
              </a:rPr>
              <a:t>Requirements on a Certificate Transparency (CT) Ecosystem to make the issuing of certificates transparent and verifiable</a:t>
            </a:r>
          </a:p>
          <a:p>
            <a:r>
              <a:rPr lang="en-GB" noProof="0" dirty="0">
                <a:cs typeface="Tahoma"/>
              </a:rPr>
              <a:t>Scope and Field of Application</a:t>
            </a:r>
          </a:p>
          <a:p>
            <a:pPr lvl="1"/>
            <a:r>
              <a:rPr lang="en-GB" dirty="0">
                <a:latin typeface="+mj-lt"/>
                <a:ea typeface="Calibri"/>
                <a:cs typeface="Tahoma"/>
              </a:rPr>
              <a:t>Report on existing Certificate Transparency approaches and on standardisation requirements for equivalent of Certificate Transparency as specified in RFC 6962 </a:t>
            </a:r>
            <a:br>
              <a:rPr lang="en-GB" dirty="0">
                <a:latin typeface="+mj-lt"/>
                <a:ea typeface="Calibri"/>
                <a:cs typeface="Tahoma"/>
              </a:rPr>
            </a:br>
            <a:r>
              <a:rPr lang="en-GB" dirty="0">
                <a:latin typeface="+mj-lt"/>
                <a:ea typeface="Calibri"/>
                <a:cs typeface="Tahoma"/>
              </a:rPr>
              <a:t>and concepts such as Static Certificate Transparency supporting log of certificates, as defined in amended Regulation (EU) 910/2014 </a:t>
            </a:r>
          </a:p>
          <a:p>
            <a:r>
              <a:rPr lang="en-GB" dirty="0">
                <a:ea typeface="Calibri"/>
                <a:cs typeface="Tahoma"/>
                <a:hlinkClick r:id="rId2"/>
              </a:rPr>
              <a:t>CIR (EU) 2025/848</a:t>
            </a:r>
            <a:endParaRPr lang="en-GB" dirty="0">
              <a:ea typeface="Calibri"/>
              <a:cs typeface="Tahoma"/>
            </a:endParaRPr>
          </a:p>
          <a:p>
            <a:pPr lvl="1"/>
            <a:r>
              <a:rPr lang="en-GB" noProof="0" dirty="0">
                <a:ea typeface="Calibri"/>
                <a:cs typeface="Tahoma"/>
              </a:rPr>
              <a:t>Certificate transparency is mentioned in Annex IV for the WRP Access Certificates</a:t>
            </a:r>
          </a:p>
        </p:txBody>
      </p:sp>
    </p:spTree>
    <p:extLst>
      <p:ext uri="{BB962C8B-B14F-4D97-AF65-F5344CB8AC3E}">
        <p14:creationId xmlns:p14="http://schemas.microsoft.com/office/powerpoint/2010/main" val="299693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9D66-9B83-7742-4C49-393AF18F4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46" y="-104333"/>
            <a:ext cx="9970235" cy="866110"/>
          </a:xfrm>
        </p:spPr>
        <p:txBody>
          <a:bodyPr/>
          <a:lstStyle/>
          <a:p>
            <a:r>
              <a:rPr lang="en-GB" sz="3600" dirty="0"/>
              <a:t>Main components and Interfaces for EUDI Wallet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6417A-8616-6894-9B5E-506319FD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305" y="2664926"/>
            <a:ext cx="1099972" cy="2226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07357A-6442-E464-0F65-29043EACD77A}"/>
              </a:ext>
            </a:extLst>
          </p:cNvPr>
          <p:cNvSpPr txBox="1"/>
          <p:nvPr/>
        </p:nvSpPr>
        <p:spPr>
          <a:xfrm>
            <a:off x="5170520" y="1058492"/>
            <a:ext cx="1239570" cy="8309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tx2"/>
                </a:solidFill>
              </a:rPr>
              <a:t>Wallet</a:t>
            </a:r>
          </a:p>
          <a:p>
            <a:pPr algn="ctr"/>
            <a:r>
              <a:rPr lang="en-GB" sz="2400" dirty="0">
                <a:solidFill>
                  <a:schemeClr val="tx2"/>
                </a:solidFill>
              </a:rPr>
              <a:t>Provider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C88E0-28D6-C473-787C-2DE78C9202EF}"/>
              </a:ext>
            </a:extLst>
          </p:cNvPr>
          <p:cNvSpPr txBox="1"/>
          <p:nvPr/>
        </p:nvSpPr>
        <p:spPr>
          <a:xfrm>
            <a:off x="1869299" y="962478"/>
            <a:ext cx="1404872" cy="8309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Authentic</a:t>
            </a:r>
          </a:p>
          <a:p>
            <a:r>
              <a:rPr lang="en-GB" dirty="0"/>
              <a:t>Source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8E155C-E21E-5AED-34B0-4AEE4A2EA85C}"/>
              </a:ext>
            </a:extLst>
          </p:cNvPr>
          <p:cNvSpPr txBox="1"/>
          <p:nvPr/>
        </p:nvSpPr>
        <p:spPr>
          <a:xfrm>
            <a:off x="1060173" y="2228408"/>
            <a:ext cx="314941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Attribute Attestation</a:t>
            </a:r>
          </a:p>
          <a:p>
            <a:r>
              <a:rPr lang="en-GB" dirty="0"/>
              <a:t>Provider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8C36C-AA4C-0535-788D-0925F97893B7}"/>
              </a:ext>
            </a:extLst>
          </p:cNvPr>
          <p:cNvSpPr txBox="1"/>
          <p:nvPr/>
        </p:nvSpPr>
        <p:spPr>
          <a:xfrm>
            <a:off x="997028" y="3355078"/>
            <a:ext cx="3149414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Person Identification Data Provider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9AD0F2-4B6A-9337-2603-558844AC3F76}"/>
              </a:ext>
            </a:extLst>
          </p:cNvPr>
          <p:cNvSpPr txBox="1"/>
          <p:nvPr/>
        </p:nvSpPr>
        <p:spPr>
          <a:xfrm>
            <a:off x="1131597" y="4408275"/>
            <a:ext cx="3149414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Electronic Signature</a:t>
            </a:r>
          </a:p>
          <a:p>
            <a:r>
              <a:rPr lang="en-GB" dirty="0"/>
              <a:t>Provider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FA1F5-F850-E169-45C9-682B68C51464}"/>
              </a:ext>
            </a:extLst>
          </p:cNvPr>
          <p:cNvSpPr txBox="1"/>
          <p:nvPr/>
        </p:nvSpPr>
        <p:spPr>
          <a:xfrm>
            <a:off x="7584684" y="3181739"/>
            <a:ext cx="3149414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Relying party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62A685-CD5E-8C65-40BE-A8D47DA502D9}"/>
              </a:ext>
            </a:extLst>
          </p:cNvPr>
          <p:cNvSpPr txBox="1"/>
          <p:nvPr/>
        </p:nvSpPr>
        <p:spPr>
          <a:xfrm>
            <a:off x="7294287" y="4287106"/>
            <a:ext cx="3149414" cy="830997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Trust anchor</a:t>
            </a:r>
          </a:p>
          <a:p>
            <a:r>
              <a:rPr lang="en-GB" dirty="0"/>
              <a:t>provider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5D42154-6E6A-5282-540F-781F38AA407B}"/>
              </a:ext>
            </a:extLst>
          </p:cNvPr>
          <p:cNvSpPr/>
          <p:nvPr/>
        </p:nvSpPr>
        <p:spPr>
          <a:xfrm rot="5400000">
            <a:off x="5558392" y="2086850"/>
            <a:ext cx="463826" cy="265044"/>
          </a:xfrm>
          <a:prstGeom prst="rightArrow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FCAA43A-0AC4-251A-89E5-2C94E22AC8AC}"/>
              </a:ext>
            </a:extLst>
          </p:cNvPr>
          <p:cNvSpPr/>
          <p:nvPr/>
        </p:nvSpPr>
        <p:spPr>
          <a:xfrm rot="719714">
            <a:off x="4684216" y="2741665"/>
            <a:ext cx="463826" cy="26504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25247BA-9F35-B466-103B-4C772A9BE5AD}"/>
              </a:ext>
            </a:extLst>
          </p:cNvPr>
          <p:cNvSpPr/>
          <p:nvPr/>
        </p:nvSpPr>
        <p:spPr>
          <a:xfrm rot="21247816">
            <a:off x="4618246" y="3620261"/>
            <a:ext cx="463826" cy="265044"/>
          </a:xfrm>
          <a:prstGeom prst="rightArrow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11945DC-8802-9C7F-EBAD-91B7CC658F54}"/>
              </a:ext>
            </a:extLst>
          </p:cNvPr>
          <p:cNvSpPr/>
          <p:nvPr/>
        </p:nvSpPr>
        <p:spPr>
          <a:xfrm rot="12305207">
            <a:off x="6713766" y="4347175"/>
            <a:ext cx="463826" cy="26504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1C598ECA-387C-5ACE-0C84-589FE97FBF7E}"/>
              </a:ext>
            </a:extLst>
          </p:cNvPr>
          <p:cNvSpPr/>
          <p:nvPr/>
        </p:nvSpPr>
        <p:spPr>
          <a:xfrm>
            <a:off x="6672470" y="3367292"/>
            <a:ext cx="616226" cy="278295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E21CBC6-6D59-05E6-934D-5D0032EC6B27}"/>
              </a:ext>
            </a:extLst>
          </p:cNvPr>
          <p:cNvSpPr/>
          <p:nvPr/>
        </p:nvSpPr>
        <p:spPr>
          <a:xfrm rot="5400000">
            <a:off x="2738922" y="1865980"/>
            <a:ext cx="463826" cy="26504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9978D6-63AD-E1E4-5977-C5639648BC38}"/>
              </a:ext>
            </a:extLst>
          </p:cNvPr>
          <p:cNvSpPr/>
          <p:nvPr/>
        </p:nvSpPr>
        <p:spPr>
          <a:xfrm rot="19440615">
            <a:off x="4775248" y="4565525"/>
            <a:ext cx="463826" cy="265044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06F8454-E02E-EB3F-E70D-09D21B755DBB}"/>
              </a:ext>
            </a:extLst>
          </p:cNvPr>
          <p:cNvSpPr/>
          <p:nvPr/>
        </p:nvSpPr>
        <p:spPr>
          <a:xfrm rot="16200000">
            <a:off x="8449252" y="3785665"/>
            <a:ext cx="592623" cy="308102"/>
          </a:xfrm>
          <a:prstGeom prst="rightArrow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EF50B-E208-1F0A-2C57-C13973FFF65A}"/>
              </a:ext>
            </a:extLst>
          </p:cNvPr>
          <p:cNvSpPr txBox="1"/>
          <p:nvPr/>
        </p:nvSpPr>
        <p:spPr>
          <a:xfrm>
            <a:off x="7508662" y="1385235"/>
            <a:ext cx="4101642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Wallet Access CA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AE3F00E-2015-4DB2-ECED-9C76CBC7B592}"/>
              </a:ext>
            </a:extLst>
          </p:cNvPr>
          <p:cNvSpPr/>
          <p:nvPr/>
        </p:nvSpPr>
        <p:spPr>
          <a:xfrm rot="8230954">
            <a:off x="6383699" y="2168331"/>
            <a:ext cx="1123960" cy="39255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B66C39-B1FB-4863-0402-CC4C33629E96}"/>
              </a:ext>
            </a:extLst>
          </p:cNvPr>
          <p:cNvSpPr txBox="1"/>
          <p:nvPr/>
        </p:nvSpPr>
        <p:spPr>
          <a:xfrm>
            <a:off x="4311747" y="5412376"/>
            <a:ext cx="3149414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Wallet Secure</a:t>
            </a:r>
          </a:p>
          <a:p>
            <a:r>
              <a:rPr lang="en-GB" dirty="0"/>
              <a:t>Cryptographic</a:t>
            </a:r>
          </a:p>
          <a:p>
            <a:r>
              <a:rPr lang="en-GB" dirty="0"/>
              <a:t>Application &amp; Device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D36B2C7-725E-0EDD-B905-AACDD8B3F682}"/>
              </a:ext>
            </a:extLst>
          </p:cNvPr>
          <p:cNvSpPr/>
          <p:nvPr/>
        </p:nvSpPr>
        <p:spPr>
          <a:xfrm rot="16200000">
            <a:off x="5912921" y="4938426"/>
            <a:ext cx="487015" cy="392559"/>
          </a:xfrm>
          <a:prstGeom prst="rightArrow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sp>
        <p:nvSpPr>
          <p:cNvPr id="28" name="Arrow: Up-Down 27">
            <a:extLst>
              <a:ext uri="{FF2B5EF4-FFF2-40B4-BE49-F238E27FC236}">
                <a16:creationId xmlns:a16="http://schemas.microsoft.com/office/drawing/2014/main" id="{24466C7F-7472-562A-8E49-CCD2B91DAD4D}"/>
              </a:ext>
            </a:extLst>
          </p:cNvPr>
          <p:cNvSpPr/>
          <p:nvPr/>
        </p:nvSpPr>
        <p:spPr>
          <a:xfrm>
            <a:off x="8524558" y="1937455"/>
            <a:ext cx="392560" cy="1123960"/>
          </a:xfrm>
          <a:prstGeom prst="upDownArrow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 err="1"/>
          </a:p>
        </p:txBody>
      </p:sp>
      <p:pic>
        <p:nvPicPr>
          <p:cNvPr id="22" name="תמונה 7">
            <a:extLst>
              <a:ext uri="{FF2B5EF4-FFF2-40B4-BE49-F238E27FC236}">
                <a16:creationId xmlns:a16="http://schemas.microsoft.com/office/drawing/2014/main" id="{57D6ABE9-A431-041A-4317-2B2AB0F54FD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1597" y="2757559"/>
            <a:ext cx="684864" cy="219154"/>
          </a:xfrm>
          <a:prstGeom prst="rect">
            <a:avLst/>
          </a:prstGeom>
        </p:spPr>
      </p:pic>
      <p:pic>
        <p:nvPicPr>
          <p:cNvPr id="23" name="תמונה 7">
            <a:extLst>
              <a:ext uri="{FF2B5EF4-FFF2-40B4-BE49-F238E27FC236}">
                <a16:creationId xmlns:a16="http://schemas.microsoft.com/office/drawing/2014/main" id="{6AE8E9AF-4A7C-3792-D406-0C6FABFA879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5170" y="4890034"/>
            <a:ext cx="684864" cy="219154"/>
          </a:xfrm>
          <a:prstGeom prst="rect">
            <a:avLst/>
          </a:prstGeom>
        </p:spPr>
      </p:pic>
      <p:pic>
        <p:nvPicPr>
          <p:cNvPr id="25" name="תמונה 7">
            <a:extLst>
              <a:ext uri="{FF2B5EF4-FFF2-40B4-BE49-F238E27FC236}">
                <a16:creationId xmlns:a16="http://schemas.microsoft.com/office/drawing/2014/main" id="{2F29BF75-6E4C-6178-C280-18889D6D66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21857" y="2538405"/>
            <a:ext cx="684864" cy="219154"/>
          </a:xfrm>
          <a:prstGeom prst="rect">
            <a:avLst/>
          </a:prstGeom>
        </p:spPr>
      </p:pic>
      <p:pic>
        <p:nvPicPr>
          <p:cNvPr id="26" name="תמונה 7">
            <a:extLst>
              <a:ext uri="{FF2B5EF4-FFF2-40B4-BE49-F238E27FC236}">
                <a16:creationId xmlns:a16="http://schemas.microsoft.com/office/drawing/2014/main" id="{011803BB-C7BD-8427-A063-4EDC24A1BEF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91290" y="4362794"/>
            <a:ext cx="684864" cy="219154"/>
          </a:xfrm>
          <a:prstGeom prst="rect">
            <a:avLst/>
          </a:prstGeom>
        </p:spPr>
      </p:pic>
      <p:pic>
        <p:nvPicPr>
          <p:cNvPr id="27" name="תמונה 7">
            <a:extLst>
              <a:ext uri="{FF2B5EF4-FFF2-40B4-BE49-F238E27FC236}">
                <a16:creationId xmlns:a16="http://schemas.microsoft.com/office/drawing/2014/main" id="{D5BC99B2-5B2E-F0FE-3343-69B2988613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62861" y="4113858"/>
            <a:ext cx="684864" cy="219154"/>
          </a:xfrm>
          <a:prstGeom prst="rect">
            <a:avLst/>
          </a:prstGeom>
        </p:spPr>
      </p:pic>
      <p:pic>
        <p:nvPicPr>
          <p:cNvPr id="31" name="תמונה 7">
            <a:extLst>
              <a:ext uri="{FF2B5EF4-FFF2-40B4-BE49-F238E27FC236}">
                <a16:creationId xmlns:a16="http://schemas.microsoft.com/office/drawing/2014/main" id="{950750D9-4D82-1CC2-2F9B-285FD23268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8591" y="2404742"/>
            <a:ext cx="684864" cy="219154"/>
          </a:xfrm>
          <a:prstGeom prst="rect">
            <a:avLst/>
          </a:prstGeom>
        </p:spPr>
      </p:pic>
      <p:pic>
        <p:nvPicPr>
          <p:cNvPr id="33" name="תמונה 7">
            <a:extLst>
              <a:ext uri="{FF2B5EF4-FFF2-40B4-BE49-F238E27FC236}">
                <a16:creationId xmlns:a16="http://schemas.microsoft.com/office/drawing/2014/main" id="{C8F3CE87-FBA7-685F-9949-0A7531CEB6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5376" y="1540718"/>
            <a:ext cx="684864" cy="219154"/>
          </a:xfrm>
          <a:prstGeom prst="rect">
            <a:avLst/>
          </a:prstGeom>
        </p:spPr>
      </p:pic>
      <p:pic>
        <p:nvPicPr>
          <p:cNvPr id="34" name="תמונה 7">
            <a:extLst>
              <a:ext uri="{FF2B5EF4-FFF2-40B4-BE49-F238E27FC236}">
                <a16:creationId xmlns:a16="http://schemas.microsoft.com/office/drawing/2014/main" id="{FBF5FFDE-CE5F-FFDA-447A-41F40108027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26720" y="3145072"/>
            <a:ext cx="684864" cy="21915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0BEA3DE-4E19-D68C-DD3C-F0BDCCD920A4}"/>
              </a:ext>
            </a:extLst>
          </p:cNvPr>
          <p:cNvSpPr/>
          <p:nvPr/>
        </p:nvSpPr>
        <p:spPr>
          <a:xfrm>
            <a:off x="8591512" y="5493998"/>
            <a:ext cx="282520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tx2"/>
                </a:solidFill>
              </a:rPr>
              <a:t>ETSI Component Policy Requirements</a:t>
            </a:r>
            <a:br>
              <a:rPr lang="en-GB" i="1" dirty="0">
                <a:solidFill>
                  <a:schemeClr val="tx2"/>
                </a:solidFill>
              </a:rPr>
            </a:br>
            <a:r>
              <a:rPr lang="en-GB" i="1" dirty="0">
                <a:solidFill>
                  <a:schemeClr val="tx2"/>
                </a:solidFill>
              </a:rPr>
              <a:t>         /  Interface Profile</a:t>
            </a:r>
          </a:p>
        </p:txBody>
      </p:sp>
      <p:pic>
        <p:nvPicPr>
          <p:cNvPr id="37" name="תמונה 7">
            <a:extLst>
              <a:ext uri="{FF2B5EF4-FFF2-40B4-BE49-F238E27FC236}">
                <a16:creationId xmlns:a16="http://schemas.microsoft.com/office/drawing/2014/main" id="{14E14CC8-6B4C-ECB3-947B-68AD98BFE99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17044" y="1941353"/>
            <a:ext cx="684864" cy="219154"/>
          </a:xfrm>
          <a:prstGeom prst="rect">
            <a:avLst/>
          </a:prstGeom>
        </p:spPr>
      </p:pic>
      <p:pic>
        <p:nvPicPr>
          <p:cNvPr id="35" name="תמונה 7">
            <a:extLst>
              <a:ext uri="{FF2B5EF4-FFF2-40B4-BE49-F238E27FC236}">
                <a16:creationId xmlns:a16="http://schemas.microsoft.com/office/drawing/2014/main" id="{54F68B3B-B796-E12A-EBC8-D2728393D56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45563" y="6060326"/>
            <a:ext cx="684864" cy="2191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B55EF7-8F3C-6F4A-179E-F0B656E1B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56" y="3670312"/>
            <a:ext cx="591530" cy="49708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95FF806-7FD9-C36C-17BD-CBAD127F29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31" y="5573846"/>
            <a:ext cx="591530" cy="49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05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E2F4-98F4-0686-A23B-2D3A2833C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 Engagement - ETSI 2025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1F17-9DF2-2F94-58A6-E0F4A28684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317107"/>
            <a:ext cx="11225625" cy="4680000"/>
          </a:xfrm>
        </p:spPr>
        <p:txBody>
          <a:bodyPr/>
          <a:lstStyle/>
          <a:p>
            <a:r>
              <a:rPr lang="en-GB" dirty="0"/>
              <a:t>Monthly coordination activities + involvement in selected expert group focus meeting</a:t>
            </a:r>
          </a:p>
          <a:p>
            <a:pPr lvl="2"/>
            <a:r>
              <a:rPr lang="en-GB" dirty="0"/>
              <a:t>20+ updates to existing standards </a:t>
            </a:r>
          </a:p>
          <a:p>
            <a:pPr lvl="2"/>
            <a:r>
              <a:rPr lang="en-GB" dirty="0"/>
              <a:t>20+ new standards to be developed </a:t>
            </a:r>
          </a:p>
          <a:p>
            <a:r>
              <a:rPr lang="en-GB" dirty="0"/>
              <a:t>Main deliverables</a:t>
            </a:r>
          </a:p>
          <a:p>
            <a:pPr lvl="2"/>
            <a:r>
              <a:rPr lang="en-GB" dirty="0"/>
              <a:t>Certificate policy for relying party wallet access certificate</a:t>
            </a:r>
          </a:p>
          <a:p>
            <a:pPr lvl="2"/>
            <a:r>
              <a:rPr lang="en-GB" dirty="0"/>
              <a:t>Certificate profile for public sector services signing certificate</a:t>
            </a:r>
            <a:br>
              <a:rPr lang="en-GB" dirty="0"/>
            </a:br>
            <a:r>
              <a:rPr lang="en-GB" dirty="0"/>
              <a:t>(Wallet issuer, PID Issuer, EAA Issuer)</a:t>
            </a:r>
          </a:p>
          <a:p>
            <a:pPr lvl="2"/>
            <a:r>
              <a:rPr lang="en-GB" dirty="0"/>
              <a:t>Relying party authorisations</a:t>
            </a:r>
          </a:p>
          <a:p>
            <a:pPr lvl="2"/>
            <a:r>
              <a:rPr lang="en-GB" dirty="0"/>
              <a:t>Interface for authentic sources</a:t>
            </a:r>
          </a:p>
          <a:p>
            <a:pPr lvl="2"/>
            <a:r>
              <a:rPr lang="en-GB" dirty="0"/>
              <a:t>EAA Profiles general, Relying party access, PID/EAA Issuing </a:t>
            </a:r>
          </a:p>
          <a:p>
            <a:pPr marL="342900" lvl="1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dirty="0">
                <a:latin typeface="+mn-lt"/>
              </a:rPr>
              <a:t>2 years (2026-2027)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503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586D-A8BD-5692-9C52-90628781E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 Engagement 2026/27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D8F5F-ECAF-C2A4-233B-9193FFA7BE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8" y="1344168"/>
            <a:ext cx="11225625" cy="4936403"/>
          </a:xfrm>
        </p:spPr>
        <p:txBody>
          <a:bodyPr/>
          <a:lstStyle/>
          <a:p>
            <a:r>
              <a:rPr lang="en-GB" dirty="0"/>
              <a:t>ENs of wallet related standards</a:t>
            </a:r>
          </a:p>
          <a:p>
            <a:pPr lvl="2"/>
            <a:r>
              <a:rPr lang="en-GB" dirty="0"/>
              <a:t>ETSI 2025 deliverables</a:t>
            </a:r>
          </a:p>
          <a:p>
            <a:pPr lvl="2"/>
            <a:r>
              <a:rPr lang="en-GB" dirty="0"/>
              <a:t>Other EU Commission developed specifications</a:t>
            </a:r>
          </a:p>
          <a:p>
            <a:r>
              <a:rPr lang="en-GB" dirty="0"/>
              <a:t>Updates to ENs for Batch 3 implementing acts.</a:t>
            </a:r>
          </a:p>
          <a:p>
            <a:pPr lvl="2"/>
            <a:r>
              <a:rPr lang="en-GB" dirty="0"/>
              <a:t>Several calls with the EU Commission</a:t>
            </a:r>
          </a:p>
          <a:p>
            <a:pPr lvl="3"/>
            <a:r>
              <a:rPr lang="en-GB" dirty="0"/>
              <a:t>European Norms developed and maintained by ETSI over last 10 years for </a:t>
            </a:r>
            <a:r>
              <a:rPr lang="en-GB" dirty="0" err="1"/>
              <a:t>eIDAS</a:t>
            </a:r>
            <a:r>
              <a:rPr lang="en-GB" dirty="0"/>
              <a:t> trust services which are recognised by the majority of EU countries as de-facto demonstration of compliance to </a:t>
            </a:r>
            <a:r>
              <a:rPr lang="en-GB" dirty="0" err="1"/>
              <a:t>eIDAS</a:t>
            </a:r>
            <a:endParaRPr lang="en-GB" dirty="0"/>
          </a:p>
          <a:p>
            <a:pPr lvl="3"/>
            <a:r>
              <a:rPr lang="en-GB" dirty="0"/>
              <a:t>EU drafting implementing acts for </a:t>
            </a:r>
            <a:r>
              <a:rPr lang="en-GB" dirty="0" err="1"/>
              <a:t>eIDAS</a:t>
            </a:r>
            <a:r>
              <a:rPr lang="en-GB" dirty="0"/>
              <a:t> 2 trust services which further update the requirements provided by ETSI ENs to enhance security</a:t>
            </a:r>
          </a:p>
          <a:p>
            <a:pPr lvl="3"/>
            <a:r>
              <a:rPr lang="en-GB" dirty="0"/>
              <a:t>EU Trust Service Providers concerned that what is seen as an immediate additional imposition on their business through the implementing acts could have significant impact on the operation of their business</a:t>
            </a:r>
          </a:p>
          <a:p>
            <a:pPr lvl="3"/>
            <a:r>
              <a:rPr lang="en-GB" dirty="0"/>
              <a:t>ETSI members provided comments on many of provisions which are being considered by EC, but some concerns remain over how the implementing acts will be applied by EU Nations.</a:t>
            </a:r>
          </a:p>
          <a:p>
            <a:r>
              <a:rPr lang="en-GB" dirty="0"/>
              <a:t>New ETSI “</a:t>
            </a:r>
            <a:r>
              <a:rPr lang="en-GB" dirty="0" err="1"/>
              <a:t>PlugTest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3264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6C070-8448-9E4E-AD03-1E279A4EA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7EF2-BE3C-7F0E-AD03-C29EC4DB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EU Digital Identity Wallet vs EU Business Wallet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2D84E-6E08-6892-86F1-9F91BE4E6D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8" y="1344168"/>
            <a:ext cx="11225625" cy="4936403"/>
          </a:xfrm>
        </p:spPr>
        <p:txBody>
          <a:bodyPr/>
          <a:lstStyle/>
          <a:p>
            <a:r>
              <a:rPr lang="en-GB" dirty="0"/>
              <a:t>EU Business Wallet</a:t>
            </a:r>
          </a:p>
          <a:p>
            <a:pPr lvl="2"/>
            <a:r>
              <a:rPr lang="en-US" dirty="0"/>
              <a:t>With the European Business Wallet, the Commission intends to streamline business-to-business and business-to-government interactions, enabling secure data exchange while creating new opportunities for trust service providers.</a:t>
            </a:r>
            <a:endParaRPr lang="en-GB" dirty="0"/>
          </a:p>
          <a:p>
            <a:pPr lvl="2"/>
            <a:r>
              <a:rPr lang="en-GB" dirty="0"/>
              <a:t>To be published by end of 2025</a:t>
            </a:r>
          </a:p>
          <a:p>
            <a:pPr lvl="2"/>
            <a:r>
              <a:rPr lang="en-GB" dirty="0"/>
              <a:t>Have your say: </a:t>
            </a:r>
            <a:r>
              <a:rPr lang="en-US" dirty="0">
                <a:hlinkClick r:id="rId2"/>
              </a:rPr>
              <a:t>European Business Wallet: digital identity, secure data exchange and legal notifications for simple, digital business</a:t>
            </a:r>
            <a:endParaRPr lang="en-GB" dirty="0"/>
          </a:p>
          <a:p>
            <a:pPr lvl="2"/>
            <a:endParaRPr lang="en-GB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B14CC08D-8B1C-D5FB-ABFF-6A01D27AA0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961952"/>
              </p:ext>
            </p:extLst>
          </p:nvPr>
        </p:nvGraphicFramePr>
        <p:xfrm>
          <a:off x="1308587" y="4016400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437878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61364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EUDI </a:t>
                      </a:r>
                      <a:r>
                        <a:rPr lang="es-ES" dirty="0" err="1"/>
                        <a:t>Wallet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EU Business </a:t>
                      </a:r>
                      <a:r>
                        <a:rPr lang="es-ES" dirty="0" err="1"/>
                        <a:t>Wallet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suggestions</a:t>
                      </a:r>
                      <a:r>
                        <a:rPr lang="es-E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5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Digital </a:t>
                      </a:r>
                      <a:r>
                        <a:rPr lang="es-ES" dirty="0" err="1"/>
                        <a:t>Indentity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for</a:t>
                      </a:r>
                      <a:r>
                        <a:rPr lang="es-ES" dirty="0"/>
                        <a:t> natural and legal </a:t>
                      </a:r>
                      <a:r>
                        <a:rPr lang="es-ES" dirty="0" err="1"/>
                        <a:t>persons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 </a:t>
                      </a:r>
                      <a:r>
                        <a:rPr lang="es-ES" dirty="0" err="1"/>
                        <a:t>limit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it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for</a:t>
                      </a:r>
                      <a:r>
                        <a:rPr lang="es-ES" dirty="0"/>
                        <a:t> legal </a:t>
                      </a:r>
                      <a:r>
                        <a:rPr lang="es-ES" dirty="0" err="1"/>
                        <a:t>persons</a:t>
                      </a:r>
                      <a:r>
                        <a:rPr lang="es-ES" dirty="0"/>
                        <a:t> and representatives </a:t>
                      </a:r>
                      <a:r>
                        <a:rPr lang="es-ES" dirty="0" err="1"/>
                        <a:t>of</a:t>
                      </a:r>
                      <a:r>
                        <a:rPr lang="es-ES" dirty="0"/>
                        <a:t> legal </a:t>
                      </a:r>
                      <a:r>
                        <a:rPr lang="es-ES" dirty="0" err="1"/>
                        <a:t>persons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4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Art 5: free </a:t>
                      </a:r>
                      <a:r>
                        <a:rPr lang="es-ES" dirty="0" err="1"/>
                        <a:t>of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charge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Market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driven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based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business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09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Public </a:t>
                      </a:r>
                      <a:r>
                        <a:rPr lang="es-ES" dirty="0" err="1"/>
                        <a:t>entities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Private</a:t>
                      </a:r>
                      <a:r>
                        <a:rPr lang="es-ES" dirty="0"/>
                        <a:t>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1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Level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assurance</a:t>
                      </a:r>
                      <a:r>
                        <a:rPr lang="es-ES" dirty="0"/>
                        <a:t> “</a:t>
                      </a:r>
                      <a:r>
                        <a:rPr lang="es-ES" dirty="0" err="1"/>
                        <a:t>high</a:t>
                      </a:r>
                      <a:r>
                        <a:rPr lang="es-E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Level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assurance</a:t>
                      </a:r>
                      <a:r>
                        <a:rPr lang="es-ES" dirty="0"/>
                        <a:t> “</a:t>
                      </a:r>
                      <a:r>
                        <a:rPr lang="es-ES" dirty="0" err="1"/>
                        <a:t>susbtantial</a:t>
                      </a:r>
                      <a:r>
                        <a:rPr lang="es-ES" dirty="0"/>
                        <a:t>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19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Re-use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current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services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from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the</a:t>
                      </a:r>
                      <a:r>
                        <a:rPr lang="es-ES" dirty="0"/>
                        <a:t> EUDIW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871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692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Further information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09758" y="1600571"/>
            <a:ext cx="9000000" cy="3651913"/>
          </a:xfrm>
        </p:spPr>
        <p:txBody>
          <a:bodyPr/>
          <a:lstStyle/>
          <a:p>
            <a:r>
              <a:rPr lang="en-GB" noProof="0" dirty="0"/>
              <a:t>Information on available standards and current activities: </a:t>
            </a:r>
            <a:r>
              <a:rPr lang="en-GB" noProof="0" dirty="0">
                <a:hlinkClick r:id="rId3"/>
              </a:rPr>
              <a:t>https://portal.etsi.org/TBSiteMap/ESI/ESIActivities.aspx</a:t>
            </a:r>
            <a:endParaRPr lang="en-GB" noProof="0" dirty="0"/>
          </a:p>
          <a:p>
            <a:r>
              <a:rPr lang="en-GB" noProof="0" dirty="0"/>
              <a:t>ETSI standards: available for free download </a:t>
            </a:r>
            <a:r>
              <a:rPr lang="en-GB" noProof="0" dirty="0">
                <a:hlinkClick r:id="rId4"/>
              </a:rPr>
              <a:t>http://www.etsi.org/standards-search</a:t>
            </a:r>
            <a:endParaRPr lang="en-GB" noProof="0" dirty="0"/>
          </a:p>
          <a:p>
            <a:r>
              <a:rPr lang="en-GB" noProof="0" dirty="0"/>
              <a:t>CEN standards: available through National Standards Organisations</a:t>
            </a:r>
          </a:p>
          <a:p>
            <a:r>
              <a:rPr lang="en-GB" noProof="0" dirty="0"/>
              <a:t>Updates on standardisation: </a:t>
            </a:r>
            <a:r>
              <a:rPr lang="en-GB" noProof="0" dirty="0">
                <a:hlinkClick r:id="rId5"/>
              </a:rPr>
              <a:t>https://list.etsi.org/scripts/wa.exe?SUBED1=e-signatures_news&amp;A=1</a:t>
            </a:r>
            <a:endParaRPr lang="en-GB" noProof="0" dirty="0"/>
          </a:p>
        </p:txBody>
      </p:sp>
      <p:pic>
        <p:nvPicPr>
          <p:cNvPr id="5" name="Picture 4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49BA8A3E-BE8E-41B4-9A38-9E87BDD5F7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14292" y="4824956"/>
            <a:ext cx="1905001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01395"/>
      </p:ext>
    </p:extLst>
  </p:cSld>
  <p:clrMapOvr>
    <a:masterClrMapping/>
  </p:clrMapOvr>
  <p:transition advClick="0" advTm="10000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B47F86-187A-496D-826B-AF0308D44271}"/>
              </a:ext>
            </a:extLst>
          </p:cNvPr>
          <p:cNvGrpSpPr/>
          <p:nvPr/>
        </p:nvGrpSpPr>
        <p:grpSpPr>
          <a:xfrm>
            <a:off x="838324" y="1298226"/>
            <a:ext cx="10468968" cy="4657527"/>
            <a:chOff x="-889136" y="1056559"/>
            <a:chExt cx="11156663" cy="508625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2E9FB6F-4AB1-43E3-A766-241C2F7209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8363" y="1056559"/>
              <a:ext cx="4917893" cy="508625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0D33DAF-FC49-47D6-AE36-818F9632D76C}"/>
                </a:ext>
              </a:extLst>
            </p:cNvPr>
            <p:cNvSpPr txBox="1"/>
            <p:nvPr/>
          </p:nvSpPr>
          <p:spPr>
            <a:xfrm>
              <a:off x="3218543" y="2769083"/>
              <a:ext cx="2257938" cy="63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9398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EU Cybersecurity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9398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Strategy</a:t>
              </a:r>
              <a:endParaRPr kumimoji="0" lang="en-GB" sz="1600" b="0" i="0" u="none" strike="noStrike" kern="0" cap="none" spc="0" normalizeH="0" baseline="0" noProof="0" dirty="0">
                <a:ln>
                  <a:noFill/>
                </a:ln>
                <a:solidFill>
                  <a:srgbClr val="193989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7F0588-BE39-4C74-91E9-730AB967F28B}"/>
                </a:ext>
              </a:extLst>
            </p:cNvPr>
            <p:cNvSpPr txBox="1"/>
            <p:nvPr/>
          </p:nvSpPr>
          <p:spPr>
            <a:xfrm>
              <a:off x="4165320" y="3798470"/>
              <a:ext cx="2314504" cy="6386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9398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Digital Single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93989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Market Strategy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C51DCE-9FD4-4761-8AAA-5790B4726796}"/>
                </a:ext>
              </a:extLst>
            </p:cNvPr>
            <p:cNvSpPr txBox="1"/>
            <p:nvPr/>
          </p:nvSpPr>
          <p:spPr>
            <a:xfrm>
              <a:off x="272464" y="1566644"/>
              <a:ext cx="2795444" cy="70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D3114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Network and Information Security Directive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F2EC2A5-1602-478C-8252-81E86813BF21}"/>
                </a:ext>
              </a:extLst>
            </p:cNvPr>
            <p:cNvSpPr txBox="1"/>
            <p:nvPr/>
          </p:nvSpPr>
          <p:spPr>
            <a:xfrm>
              <a:off x="7136927" y="2451115"/>
              <a:ext cx="2507133" cy="705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D3114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General Data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D3114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Protection Regulation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88AAFE-E86E-48B7-813E-AA5295A0DD80}"/>
                </a:ext>
              </a:extLst>
            </p:cNvPr>
            <p:cNvSpPr txBox="1"/>
            <p:nvPr/>
          </p:nvSpPr>
          <p:spPr>
            <a:xfrm>
              <a:off x="272464" y="4794792"/>
              <a:ext cx="2507133" cy="403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accent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eIDAS Regulation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36A98FA9-9B94-4F69-8E0F-D20963E67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8926" y="2499558"/>
              <a:ext cx="1172006" cy="111873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30B4ECE-03D9-487C-9689-527D2E455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89136" y="1238152"/>
              <a:ext cx="969660" cy="112786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9A5BC96-0F8F-421D-91DE-350ECC419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7153" y="1291904"/>
              <a:ext cx="1330374" cy="1256299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90ACE2B-7AC8-46CD-9277-FE9C169C7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67960" y="3588272"/>
              <a:ext cx="860927" cy="878957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54B379A-FECF-4A9D-9FE9-32C171E7E9D7}"/>
              </a:ext>
            </a:extLst>
          </p:cNvPr>
          <p:cNvSpPr txBox="1"/>
          <p:nvPr/>
        </p:nvSpPr>
        <p:spPr>
          <a:xfrm>
            <a:off x="7587628" y="1498470"/>
            <a:ext cx="26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 Cybersecurity 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EU Legislation – cybersecurity landscape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4B379A-FECF-4A9D-9FE9-32C171E7E9D7}"/>
              </a:ext>
            </a:extLst>
          </p:cNvPr>
          <p:cNvSpPr txBox="1"/>
          <p:nvPr/>
        </p:nvSpPr>
        <p:spPr>
          <a:xfrm>
            <a:off x="1169125" y="3866463"/>
            <a:ext cx="265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 Chips Act</a:t>
            </a:r>
          </a:p>
          <a:p>
            <a:pPr marL="742950" lvl="1" indent="-285750" algn="ctr">
              <a:buFont typeface="Wingdings" panose="05000000000000000000" pitchFamily="2" charset="2"/>
              <a:buChar char="ü"/>
              <a:defRPr/>
            </a:pPr>
            <a:r>
              <a:rPr kumimoji="0" lang="en-GB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Quantum </a:t>
            </a:r>
            <a:r>
              <a:rPr kumimoji="0" lang="en-GB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4B379A-FECF-4A9D-9FE9-32C171E7E9D7}"/>
              </a:ext>
            </a:extLst>
          </p:cNvPr>
          <p:cNvSpPr txBox="1"/>
          <p:nvPr/>
        </p:nvSpPr>
        <p:spPr>
          <a:xfrm>
            <a:off x="8492896" y="3514459"/>
            <a:ext cx="26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Cyber Resilience Act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4B379A-FECF-4A9D-9FE9-32C171E7E9D7}"/>
              </a:ext>
            </a:extLst>
          </p:cNvPr>
          <p:cNvSpPr txBox="1"/>
          <p:nvPr/>
        </p:nvSpPr>
        <p:spPr>
          <a:xfrm>
            <a:off x="1231699" y="2884587"/>
            <a:ext cx="2654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Radio Equipment Directive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4B379A-FECF-4A9D-9FE9-32C171E7E9D7}"/>
              </a:ext>
            </a:extLst>
          </p:cNvPr>
          <p:cNvSpPr txBox="1"/>
          <p:nvPr/>
        </p:nvSpPr>
        <p:spPr>
          <a:xfrm>
            <a:off x="8288077" y="4698381"/>
            <a:ext cx="26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Artificial Intelligence Act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4B379A-FECF-4A9D-9FE9-32C171E7E9D7}"/>
              </a:ext>
            </a:extLst>
          </p:cNvPr>
          <p:cNvSpPr txBox="1"/>
          <p:nvPr/>
        </p:nvSpPr>
        <p:spPr>
          <a:xfrm>
            <a:off x="3764837" y="5783425"/>
            <a:ext cx="26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88AAFE-E86E-48B7-813E-AA5295A0DD80}"/>
              </a:ext>
            </a:extLst>
          </p:cNvPr>
          <p:cNvSpPr txBox="1"/>
          <p:nvPr/>
        </p:nvSpPr>
        <p:spPr>
          <a:xfrm>
            <a:off x="6017068" y="5777002"/>
            <a:ext cx="2352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Operational Resilience Act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043D70-A99B-4D7B-8EDF-CDB3546C8DF7}"/>
              </a:ext>
            </a:extLst>
          </p:cNvPr>
          <p:cNvSpPr txBox="1"/>
          <p:nvPr/>
        </p:nvSpPr>
        <p:spPr>
          <a:xfrm>
            <a:off x="1867251" y="5511779"/>
            <a:ext cx="265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>
                <a:ln>
                  <a:noFill/>
                </a:ln>
                <a:solidFill>
                  <a:srgbClr val="D3114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 Cyber Solidarity Act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EC2C7C-1DB9-41F6-B285-013D907C4B5F}"/>
              </a:ext>
            </a:extLst>
          </p:cNvPr>
          <p:cNvSpPr txBox="1"/>
          <p:nvPr/>
        </p:nvSpPr>
        <p:spPr>
          <a:xfrm rot="1457124">
            <a:off x="-1019270" y="5515392"/>
            <a:ext cx="462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B0538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Supply chain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F87C7B8-9670-4F3C-BF7A-40BCAE5EC5B5}"/>
              </a:ext>
            </a:extLst>
          </p:cNvPr>
          <p:cNvSpPr txBox="1"/>
          <p:nvPr/>
        </p:nvSpPr>
        <p:spPr>
          <a:xfrm rot="19629205">
            <a:off x="8536562" y="5250168"/>
            <a:ext cx="462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0" cap="none" spc="0" normalizeH="0" baseline="0" noProof="0" dirty="0">
                <a:ln>
                  <a:noFill/>
                </a:ln>
                <a:solidFill>
                  <a:srgbClr val="CB0538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Role of standards</a:t>
            </a:r>
          </a:p>
        </p:txBody>
      </p:sp>
    </p:spTree>
    <p:extLst>
      <p:ext uri="{BB962C8B-B14F-4D97-AF65-F5344CB8AC3E}">
        <p14:creationId xmlns:p14="http://schemas.microsoft.com/office/powerpoint/2010/main" val="207832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90A3-E7DB-B6ED-85A4-7E30E8CF5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Inhaltsplatzhalter 3">
            <a:extLst>
              <a:ext uri="{FF2B5EF4-FFF2-40B4-BE49-F238E27FC236}">
                <a16:creationId xmlns:a16="http://schemas.microsoft.com/office/drawing/2014/main" id="{3286B6F3-0749-497A-3356-F79948424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3491518"/>
              </p:ext>
            </p:extLst>
          </p:nvPr>
        </p:nvGraphicFramePr>
        <p:xfrm>
          <a:off x="825392" y="1140812"/>
          <a:ext cx="11145479" cy="518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E33D0CD-2DB5-B849-B9E2-DA8AF25F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392" y="4461"/>
            <a:ext cx="9525657" cy="866110"/>
          </a:xfrm>
        </p:spPr>
        <p:txBody>
          <a:bodyPr/>
          <a:lstStyle/>
          <a:p>
            <a:r>
              <a:rPr lang="en-GB" noProof="0" dirty="0"/>
              <a:t>PKI relevant European Regulations in 2025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6F887B-8C8F-D90C-BADA-2DC81A24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all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Regulatory Overload? Strategies Navigating NIS2, eIDAS, CRA &amp; More | Nimbus Technologieberatung GmbH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FD03AA-61BA-4984-420D-E2A541DF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9E40B6A0-BB00-44D0-0945-227048B6AF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220" y="1038350"/>
            <a:ext cx="1335809" cy="1335809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0FE9BB02-7D4F-EEFB-C04B-379BE70D6D65}"/>
              </a:ext>
            </a:extLst>
          </p:cNvPr>
          <p:cNvSpPr txBox="1"/>
          <p:nvPr/>
        </p:nvSpPr>
        <p:spPr>
          <a:xfrm>
            <a:off x="11367367" y="324394"/>
            <a:ext cx="60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DSA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FD0BF-1F78-DAA2-8F83-6F305EE577B5}"/>
              </a:ext>
            </a:extLst>
          </p:cNvPr>
          <p:cNvSpPr txBox="1"/>
          <p:nvPr/>
        </p:nvSpPr>
        <p:spPr>
          <a:xfrm>
            <a:off x="2520791" y="1882726"/>
            <a:ext cx="57751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C90025-152B-B257-7872-3437EF62D828}"/>
              </a:ext>
            </a:extLst>
          </p:cNvPr>
          <p:cNvSpPr txBox="1"/>
          <p:nvPr/>
        </p:nvSpPr>
        <p:spPr>
          <a:xfrm>
            <a:off x="7651424" y="1935457"/>
            <a:ext cx="57751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DE0F9-A15A-53A6-0C44-FCDEF8A90B51}"/>
              </a:ext>
            </a:extLst>
          </p:cNvPr>
          <p:cNvSpPr txBox="1"/>
          <p:nvPr/>
        </p:nvSpPr>
        <p:spPr>
          <a:xfrm>
            <a:off x="5888356" y="2066382"/>
            <a:ext cx="616513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458D5E-E15D-9497-F5F0-489AFF944A9B}"/>
              </a:ext>
            </a:extLst>
          </p:cNvPr>
          <p:cNvSpPr txBox="1"/>
          <p:nvPr/>
        </p:nvSpPr>
        <p:spPr>
          <a:xfrm>
            <a:off x="4067453" y="1882726"/>
            <a:ext cx="57751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8DAC90-2F70-5464-686E-2BC139DE14F2}"/>
              </a:ext>
            </a:extLst>
          </p:cNvPr>
          <p:cNvSpPr txBox="1"/>
          <p:nvPr/>
        </p:nvSpPr>
        <p:spPr>
          <a:xfrm>
            <a:off x="9522389" y="1985878"/>
            <a:ext cx="577516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84F3D5-B96E-DA58-93BB-0B2E343E4D86}"/>
              </a:ext>
            </a:extLst>
          </p:cNvPr>
          <p:cNvSpPr txBox="1"/>
          <p:nvPr/>
        </p:nvSpPr>
        <p:spPr>
          <a:xfrm>
            <a:off x="3098307" y="2930501"/>
            <a:ext cx="6196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954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CC81C56B-0627-71D7-3862-1A91626C3482}"/>
              </a:ext>
            </a:extLst>
          </p:cNvPr>
          <p:cNvSpPr/>
          <p:nvPr/>
        </p:nvSpPr>
        <p:spPr>
          <a:xfrm>
            <a:off x="9187" y="5794650"/>
            <a:ext cx="2417512" cy="10112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DB69A0FA-BD2D-E454-45E9-95E6BC66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266" y="19334"/>
            <a:ext cx="11229511" cy="888640"/>
          </a:xfrm>
        </p:spPr>
        <p:txBody>
          <a:bodyPr/>
          <a:lstStyle/>
          <a:p>
            <a:r>
              <a:rPr lang="en-GB" sz="3200" dirty="0">
                <a:latin typeface="+mn-lt"/>
              </a:rPr>
              <a:t>ETSI &amp; CEN Standards supporting eIDAS – the current picture</a:t>
            </a:r>
            <a:endParaRPr lang="fr-BE" altLang="en-US" sz="3200" dirty="0">
              <a:latin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DFA68-1782-CBF6-B7A4-E548E63CF87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endParaRPr lang="en-US" dirty="0"/>
          </a:p>
        </p:txBody>
      </p:sp>
      <p:grpSp>
        <p:nvGrpSpPr>
          <p:cNvPr id="6" name="Group 46">
            <a:extLst>
              <a:ext uri="{FF2B5EF4-FFF2-40B4-BE49-F238E27FC236}">
                <a16:creationId xmlns:a16="http://schemas.microsoft.com/office/drawing/2014/main" id="{E8858FDF-712A-2B8C-A80E-F66BA0A2A078}"/>
              </a:ext>
            </a:extLst>
          </p:cNvPr>
          <p:cNvGrpSpPr>
            <a:grpSpLocks/>
          </p:cNvGrpSpPr>
          <p:nvPr/>
        </p:nvGrpSpPr>
        <p:grpSpPr bwMode="auto">
          <a:xfrm>
            <a:off x="6213551" y="1710607"/>
            <a:ext cx="2344848" cy="843764"/>
            <a:chOff x="4513530" y="2436009"/>
            <a:chExt cx="2345430" cy="843752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7F8FFCA-B7CD-4347-0449-7DD9D2D9130A}"/>
                </a:ext>
              </a:extLst>
            </p:cNvPr>
            <p:cNvSpPr/>
            <p:nvPr/>
          </p:nvSpPr>
          <p:spPr>
            <a:xfrm>
              <a:off x="4513732" y="2595654"/>
              <a:ext cx="2170651" cy="6842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n-US" altLang="es-ES_tradnl" sz="20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8" name="TextBox 9">
              <a:extLst>
                <a:ext uri="{FF2B5EF4-FFF2-40B4-BE49-F238E27FC236}">
                  <a16:creationId xmlns:a16="http://schemas.microsoft.com/office/drawing/2014/main" id="{1E9586C0-C551-5EB2-523D-64F1546139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0854" y="2579674"/>
              <a:ext cx="2128106" cy="584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1">
                  <a:solidFill>
                    <a:srgbClr val="000000"/>
                  </a:solidFill>
                </a:rPr>
                <a:t>Trust application</a:t>
              </a:r>
            </a:p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1">
                  <a:solidFill>
                    <a:srgbClr val="000000"/>
                  </a:solidFill>
                </a:rPr>
                <a:t>service providers</a:t>
              </a:r>
            </a:p>
          </p:txBody>
        </p:sp>
        <p:sp>
          <p:nvSpPr>
            <p:cNvPr id="59" name="Oval 37">
              <a:extLst>
                <a:ext uri="{FF2B5EF4-FFF2-40B4-BE49-F238E27FC236}">
                  <a16:creationId xmlns:a16="http://schemas.microsoft.com/office/drawing/2014/main" id="{30FF2FD2-343C-04DA-BF0C-EC0226FAC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2596" y="2435319"/>
              <a:ext cx="1430692" cy="239709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D9D9D9"/>
              </a:solidFill>
              <a:round/>
              <a:headEnd/>
              <a:tailEnd/>
            </a:ln>
            <a:effectLst>
              <a:outerShdw blurRad="63500" sx="102000" sy="102000" algn="ctr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fr-BE" altLang="es-ES_tradnl" sz="1600">
                  <a:solidFill>
                    <a:srgbClr val="C00000"/>
                  </a:solidFill>
                  <a:cs typeface="Arial" charset="0"/>
                </a:rPr>
                <a:t>x19 5xx</a:t>
              </a:r>
              <a:endParaRPr lang="en-US" altLang="es-ES_tradnl" sz="1600">
                <a:solidFill>
                  <a:srgbClr val="C00000"/>
                </a:solidFill>
                <a:cs typeface="Arial" charset="0"/>
              </a:endParaRPr>
            </a:p>
          </p:txBody>
        </p:sp>
      </p:grpSp>
      <p:grpSp>
        <p:nvGrpSpPr>
          <p:cNvPr id="7" name="Group 45">
            <a:extLst>
              <a:ext uri="{FF2B5EF4-FFF2-40B4-BE49-F238E27FC236}">
                <a16:creationId xmlns:a16="http://schemas.microsoft.com/office/drawing/2014/main" id="{E576AD98-DBD2-D9B0-126A-DC5437176AE5}"/>
              </a:ext>
            </a:extLst>
          </p:cNvPr>
          <p:cNvGrpSpPr>
            <a:grpSpLocks/>
          </p:cNvGrpSpPr>
          <p:nvPr/>
        </p:nvGrpSpPr>
        <p:grpSpPr bwMode="auto">
          <a:xfrm>
            <a:off x="4000472" y="1677597"/>
            <a:ext cx="2141638" cy="876781"/>
            <a:chOff x="2301593" y="2402994"/>
            <a:chExt cx="2141334" cy="87676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F3C7AA3-CAD3-D913-1719-11511B7EF488}"/>
                </a:ext>
              </a:extLst>
            </p:cNvPr>
            <p:cNvSpPr/>
            <p:nvPr/>
          </p:nvSpPr>
          <p:spPr>
            <a:xfrm>
              <a:off x="2303486" y="2595648"/>
              <a:ext cx="2139646" cy="68420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n-US" altLang="es-ES_tradnl" sz="20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5" name="TextBox 8">
              <a:extLst>
                <a:ext uri="{FF2B5EF4-FFF2-40B4-BE49-F238E27FC236}">
                  <a16:creationId xmlns:a16="http://schemas.microsoft.com/office/drawing/2014/main" id="{F807E98C-2265-E2B2-7F2D-4991E0401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593" y="2579674"/>
              <a:ext cx="1945842" cy="584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1" dirty="0">
                  <a:solidFill>
                    <a:srgbClr val="000000"/>
                  </a:solidFill>
                </a:rPr>
                <a:t>TSPs supporting digital signatures</a:t>
              </a:r>
            </a:p>
          </p:txBody>
        </p:sp>
        <p:sp>
          <p:nvSpPr>
            <p:cNvPr id="56" name="Oval 38">
              <a:extLst>
                <a:ext uri="{FF2B5EF4-FFF2-40B4-BE49-F238E27FC236}">
                  <a16:creationId xmlns:a16="http://schemas.microsoft.com/office/drawing/2014/main" id="{0E936877-B764-CD55-7851-5622BAA3D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005" y="2403564"/>
              <a:ext cx="1533307" cy="301620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D9D9D9"/>
              </a:solidFill>
              <a:round/>
              <a:headEnd/>
              <a:tailEnd/>
            </a:ln>
            <a:effectLst>
              <a:outerShdw blurRad="63500" sx="102000" sy="102000" algn="ctr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fr-BE" altLang="es-ES_tradnl" sz="1600">
                  <a:solidFill>
                    <a:srgbClr val="C00000"/>
                  </a:solidFill>
                  <a:cs typeface="Arial" charset="0"/>
                </a:rPr>
                <a:t>x19 4xx</a:t>
              </a:r>
              <a:endParaRPr lang="en-US" altLang="es-ES_tradnl" sz="1600">
                <a:solidFill>
                  <a:srgbClr val="C00000"/>
                </a:solidFill>
                <a:cs typeface="Arial" charset="0"/>
              </a:endParaRPr>
            </a:p>
          </p:txBody>
        </p:sp>
      </p:grpSp>
      <p:grpSp>
        <p:nvGrpSpPr>
          <p:cNvPr id="9" name="Group 44">
            <a:extLst>
              <a:ext uri="{FF2B5EF4-FFF2-40B4-BE49-F238E27FC236}">
                <a16:creationId xmlns:a16="http://schemas.microsoft.com/office/drawing/2014/main" id="{8161EA39-E789-98C4-FAB7-143DEF31AD38}"/>
              </a:ext>
            </a:extLst>
          </p:cNvPr>
          <p:cNvGrpSpPr>
            <a:grpSpLocks/>
          </p:cNvGrpSpPr>
          <p:nvPr/>
        </p:nvGrpSpPr>
        <p:grpSpPr bwMode="auto">
          <a:xfrm>
            <a:off x="3765511" y="5484934"/>
            <a:ext cx="4746849" cy="481020"/>
            <a:chOff x="2089129" y="1666958"/>
            <a:chExt cx="4746625" cy="48128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7387EA2-AB5A-99BD-3D22-89B76E93606F}"/>
                </a:ext>
              </a:extLst>
            </p:cNvPr>
            <p:cNvSpPr/>
            <p:nvPr/>
          </p:nvSpPr>
          <p:spPr>
            <a:xfrm>
              <a:off x="2327560" y="1667016"/>
              <a:ext cx="4381293" cy="4812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n-US" altLang="es-ES_tradnl" sz="20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50" name="TextBox 10">
              <a:extLst>
                <a:ext uri="{FF2B5EF4-FFF2-40B4-BE49-F238E27FC236}">
                  <a16:creationId xmlns:a16="http://schemas.microsoft.com/office/drawing/2014/main" id="{325AB7BF-7D1D-249C-BC56-E85FA8AB0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9129" y="1716198"/>
              <a:ext cx="4746625" cy="369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800" b="1">
                  <a:solidFill>
                    <a:srgbClr val="000000"/>
                  </a:solidFill>
                </a:rPr>
                <a:t>General Framework</a:t>
              </a:r>
            </a:p>
          </p:txBody>
        </p:sp>
      </p:grpSp>
      <p:pic>
        <p:nvPicPr>
          <p:cNvPr id="10" name="Picture 8" descr="cen_logo1">
            <a:extLst>
              <a:ext uri="{FF2B5EF4-FFF2-40B4-BE49-F238E27FC236}">
                <a16:creationId xmlns:a16="http://schemas.microsoft.com/office/drawing/2014/main" id="{3E370912-0599-0C44-0EE7-B0B711465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544" y="4949064"/>
            <a:ext cx="323865" cy="260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Right Brace 47">
            <a:extLst>
              <a:ext uri="{FF2B5EF4-FFF2-40B4-BE49-F238E27FC236}">
                <a16:creationId xmlns:a16="http://schemas.microsoft.com/office/drawing/2014/main" id="{C354014E-DCCE-800E-C2BB-1C11FE3F279D}"/>
              </a:ext>
            </a:extLst>
          </p:cNvPr>
          <p:cNvSpPr/>
          <p:nvPr/>
        </p:nvSpPr>
        <p:spPr bwMode="auto">
          <a:xfrm>
            <a:off x="3762074" y="1590963"/>
            <a:ext cx="139481" cy="1348653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lang="es-ES_tradnl" altLang="es-ES_tradnl" sz="1800">
              <a:solidFill>
                <a:srgbClr val="333366"/>
              </a:solidFill>
              <a:latin typeface="Arial" charset="0"/>
              <a:cs typeface="Arial" charset="0"/>
            </a:endParaRPr>
          </a:p>
        </p:txBody>
      </p:sp>
      <p:grpSp>
        <p:nvGrpSpPr>
          <p:cNvPr id="12" name="Group 27">
            <a:extLst>
              <a:ext uri="{FF2B5EF4-FFF2-40B4-BE49-F238E27FC236}">
                <a16:creationId xmlns:a16="http://schemas.microsoft.com/office/drawing/2014/main" id="{0B865BC2-9FE9-1BA5-AD8E-5B4DA9275EF3}"/>
              </a:ext>
            </a:extLst>
          </p:cNvPr>
          <p:cNvGrpSpPr>
            <a:grpSpLocks/>
          </p:cNvGrpSpPr>
          <p:nvPr/>
        </p:nvGrpSpPr>
        <p:grpSpPr bwMode="auto">
          <a:xfrm>
            <a:off x="8444191" y="1852920"/>
            <a:ext cx="2830912" cy="780922"/>
            <a:chOff x="6813651" y="1328814"/>
            <a:chExt cx="2830779" cy="585685"/>
          </a:xfrm>
        </p:grpSpPr>
        <p:sp>
          <p:nvSpPr>
            <p:cNvPr id="45" name="Content Placeholder 2">
              <a:extLst>
                <a:ext uri="{FF2B5EF4-FFF2-40B4-BE49-F238E27FC236}">
                  <a16:creationId xmlns:a16="http://schemas.microsoft.com/office/drawing/2014/main" id="{33ACC794-0164-B11A-FDDE-043809B0F26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83505" y="1328814"/>
              <a:ext cx="2660925" cy="489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spcBef>
                  <a:spcPct val="20000"/>
                </a:spcBef>
                <a:buSzPct val="90000"/>
                <a:buFontTx/>
                <a:buBlip>
                  <a:blip r:embed="rId3"/>
                </a:buBlip>
                <a:defRPr/>
              </a:pPr>
              <a:endParaRPr lang="en-US" altLang="en-US" sz="1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>
                <a:buSzPct val="90000"/>
                <a:defRPr/>
              </a:pPr>
              <a:r>
                <a:rPr lang="en-US" altLang="en-US" sz="1200" b="1" dirty="0">
                  <a:solidFill>
                    <a:srgbClr val="000000"/>
                  </a:solidFill>
                  <a:latin typeface="Calibri" pitchFamily="34" charset="0"/>
                </a:rPr>
                <a:t>Trust services for:</a:t>
              </a:r>
            </a:p>
            <a:p>
              <a:pPr marL="185738" indent="-185738">
                <a:buSzPct val="90000"/>
                <a:buBlip>
                  <a:blip r:embed="rId3"/>
                </a:buBlip>
                <a:defRPr/>
              </a:pPr>
              <a:r>
                <a:rPr lang="en-US" altLang="en-US" sz="1200" b="1" dirty="0">
                  <a:solidFill>
                    <a:srgbClr val="000000"/>
                  </a:solidFill>
                  <a:latin typeface="Calibri" pitchFamily="34" charset="0"/>
                </a:rPr>
                <a:t>Registered </a:t>
              </a:r>
              <a:r>
                <a:rPr lang="en-US" alt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eDelivery</a:t>
              </a:r>
              <a:r>
                <a:rPr lang="en-US" altLang="en-US" sz="1200" b="1" dirty="0">
                  <a:solidFill>
                    <a:srgbClr val="000000"/>
                  </a:solidFill>
                  <a:latin typeface="Calibri" pitchFamily="34" charset="0"/>
                </a:rPr>
                <a:t> / </a:t>
              </a:r>
              <a:r>
                <a:rPr lang="en-US" alt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eMail</a:t>
              </a:r>
              <a:endParaRPr lang="en-US" altLang="en-US" sz="12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185738" indent="-185738">
                <a:buSzPct val="90000"/>
                <a:buBlip>
                  <a:blip r:embed="rId3"/>
                </a:buBlip>
                <a:defRPr/>
              </a:pPr>
              <a:r>
                <a:rPr lang="en-US" altLang="en-US" sz="1200" b="1" dirty="0">
                  <a:solidFill>
                    <a:srgbClr val="000000"/>
                  </a:solidFill>
                  <a:latin typeface="Calibri" pitchFamily="34" charset="0"/>
                </a:rPr>
                <a:t>Long term preservation</a:t>
              </a:r>
            </a:p>
            <a:p>
              <a:pPr marL="0" indent="0">
                <a:buSzPct val="90000"/>
                <a:defRPr/>
              </a:pPr>
              <a:r>
                <a:rPr lang="en-US" altLang="en-US" sz="1200" b="1" dirty="0">
                  <a:solidFill>
                    <a:srgbClr val="000000"/>
                  </a:solidFill>
                  <a:latin typeface="Calibri" pitchFamily="34" charset="0"/>
                </a:rPr>
                <a:t>Interop tests</a:t>
              </a:r>
            </a:p>
          </p:txBody>
        </p:sp>
        <p:sp>
          <p:nvSpPr>
            <p:cNvPr id="46" name="Left Brace 45">
              <a:extLst>
                <a:ext uri="{FF2B5EF4-FFF2-40B4-BE49-F238E27FC236}">
                  <a16:creationId xmlns:a16="http://schemas.microsoft.com/office/drawing/2014/main" id="{EE368968-07B5-71FF-6E09-392E1C525BCD}"/>
                </a:ext>
              </a:extLst>
            </p:cNvPr>
            <p:cNvSpPr/>
            <p:nvPr/>
          </p:nvSpPr>
          <p:spPr>
            <a:xfrm>
              <a:off x="6813651" y="1401345"/>
              <a:ext cx="114295" cy="513154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s-ES_tradnl" altLang="es-ES_tradnl" sz="1800">
                <a:solidFill>
                  <a:srgbClr val="333366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3" name="Group 42">
            <a:extLst>
              <a:ext uri="{FF2B5EF4-FFF2-40B4-BE49-F238E27FC236}">
                <a16:creationId xmlns:a16="http://schemas.microsoft.com/office/drawing/2014/main" id="{26EFACFC-0863-D054-942C-B146B5103C37}"/>
              </a:ext>
            </a:extLst>
          </p:cNvPr>
          <p:cNvGrpSpPr>
            <a:grpSpLocks/>
          </p:cNvGrpSpPr>
          <p:nvPr/>
        </p:nvGrpSpPr>
        <p:grpSpPr bwMode="auto">
          <a:xfrm>
            <a:off x="3997935" y="4208700"/>
            <a:ext cx="2160857" cy="1003168"/>
            <a:chOff x="2299146" y="4812372"/>
            <a:chExt cx="2159001" cy="1002876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FAF2E40-0A57-9170-8069-DC0C7332D8B0}"/>
                </a:ext>
              </a:extLst>
            </p:cNvPr>
            <p:cNvSpPr/>
            <p:nvPr/>
          </p:nvSpPr>
          <p:spPr>
            <a:xfrm>
              <a:off x="2301987" y="5024977"/>
              <a:ext cx="2138112" cy="79034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n-US" altLang="es-ES_tradnl" sz="20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43" name="TextBox 11">
              <a:extLst>
                <a:ext uri="{FF2B5EF4-FFF2-40B4-BE49-F238E27FC236}">
                  <a16:creationId xmlns:a16="http://schemas.microsoft.com/office/drawing/2014/main" id="{3C0B3310-C1C7-1634-6044-ECAA4DC1B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9146" y="5236742"/>
              <a:ext cx="2159001" cy="3076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400" b="1">
                  <a:solidFill>
                    <a:srgbClr val="000000"/>
                  </a:solidFill>
                </a:rPr>
                <a:t>Signing Devices</a:t>
              </a:r>
            </a:p>
          </p:txBody>
        </p:sp>
        <p:sp>
          <p:nvSpPr>
            <p:cNvPr id="44" name="Oval 35">
              <a:extLst>
                <a:ext uri="{FF2B5EF4-FFF2-40B4-BE49-F238E27FC236}">
                  <a16:creationId xmlns:a16="http://schemas.microsoft.com/office/drawing/2014/main" id="{509F3F24-13AB-A24E-7137-6438067C8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9550" y="4812314"/>
              <a:ext cx="1357733" cy="391998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D9D9D9"/>
              </a:solidFill>
              <a:round/>
              <a:headEnd/>
              <a:tailEnd/>
            </a:ln>
            <a:effectLst>
              <a:outerShdw blurRad="63500" sx="102000" sy="102000" algn="ctr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fr-BE" altLang="es-ES_tradnl" sz="1600">
                  <a:solidFill>
                    <a:srgbClr val="C00000"/>
                  </a:solidFill>
                  <a:cs typeface="Arial" charset="0"/>
                </a:rPr>
                <a:t>419 2xx</a:t>
              </a:r>
              <a:endParaRPr lang="en-US" altLang="es-ES_tradnl" sz="1600">
                <a:solidFill>
                  <a:srgbClr val="C00000"/>
                </a:solidFill>
                <a:cs typeface="Arial" charset="0"/>
              </a:endParaRPr>
            </a:p>
          </p:txBody>
        </p:sp>
      </p:grpSp>
      <p:grpSp>
        <p:nvGrpSpPr>
          <p:cNvPr id="14" name="Group 19">
            <a:extLst>
              <a:ext uri="{FF2B5EF4-FFF2-40B4-BE49-F238E27FC236}">
                <a16:creationId xmlns:a16="http://schemas.microsoft.com/office/drawing/2014/main" id="{BF6A51CE-2D1C-11EE-6CE0-DCE9D13AE9F2}"/>
              </a:ext>
            </a:extLst>
          </p:cNvPr>
          <p:cNvGrpSpPr>
            <a:grpSpLocks/>
          </p:cNvGrpSpPr>
          <p:nvPr/>
        </p:nvGrpSpPr>
        <p:grpSpPr bwMode="auto">
          <a:xfrm>
            <a:off x="763223" y="4574319"/>
            <a:ext cx="3108372" cy="1373187"/>
            <a:chOff x="-669744" y="3192963"/>
            <a:chExt cx="3022277" cy="1029878"/>
          </a:xfrm>
        </p:grpSpPr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CF32766F-32E8-6F4D-3E1B-861F95FD83F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-669744" y="3192963"/>
              <a:ext cx="2289174" cy="1029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185738" indent="-185738"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400" b="1" dirty="0">
                  <a:solidFill>
                    <a:srgbClr val="000000"/>
                  </a:solidFill>
                </a:rPr>
                <a:t>CC </a:t>
              </a:r>
              <a:r>
                <a:rPr lang="en-US" altLang="en-US" sz="1200" b="1" dirty="0">
                  <a:solidFill>
                    <a:srgbClr val="000000"/>
                  </a:solidFill>
                </a:rPr>
                <a:t>Protection Profiles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QSCD - Smart Cards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HSM used as QSCD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HSM used by TSPs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Remote QSCD</a:t>
              </a:r>
            </a:p>
          </p:txBody>
        </p:sp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6DAC0896-3D82-8806-F01F-056B02C9DB9E}"/>
                </a:ext>
              </a:extLst>
            </p:cNvPr>
            <p:cNvSpPr/>
            <p:nvPr/>
          </p:nvSpPr>
          <p:spPr>
            <a:xfrm>
              <a:off x="2149343" y="3217026"/>
              <a:ext cx="203190" cy="71079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s-ES_tradnl" altLang="es-ES_tradnl" sz="1800">
                <a:solidFill>
                  <a:srgbClr val="333366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5" name="Group 41">
            <a:extLst>
              <a:ext uri="{FF2B5EF4-FFF2-40B4-BE49-F238E27FC236}">
                <a16:creationId xmlns:a16="http://schemas.microsoft.com/office/drawing/2014/main" id="{FEF529B1-E4DF-823A-9C7F-A32F95E2B402}"/>
              </a:ext>
            </a:extLst>
          </p:cNvPr>
          <p:cNvGrpSpPr>
            <a:grpSpLocks/>
          </p:cNvGrpSpPr>
          <p:nvPr/>
        </p:nvGrpSpPr>
        <p:grpSpPr bwMode="auto">
          <a:xfrm>
            <a:off x="4003647" y="2713642"/>
            <a:ext cx="4364243" cy="1375859"/>
            <a:chOff x="2303436" y="3300898"/>
            <a:chExt cx="4365331" cy="137603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1DC116-D194-0E92-D594-5BE8BD64E15D}"/>
                </a:ext>
              </a:extLst>
            </p:cNvPr>
            <p:cNvSpPr/>
            <p:nvPr/>
          </p:nvSpPr>
          <p:spPr>
            <a:xfrm>
              <a:off x="2303742" y="3452893"/>
              <a:ext cx="4365125" cy="122412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n-US" altLang="es-ES_tradnl" sz="20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38" name="TextBox 7">
              <a:extLst>
                <a:ext uri="{FF2B5EF4-FFF2-40B4-BE49-F238E27FC236}">
                  <a16:creationId xmlns:a16="http://schemas.microsoft.com/office/drawing/2014/main" id="{485F0D96-FA4A-BD92-3B28-A8ED0AB19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145" y="3886588"/>
              <a:ext cx="3571796" cy="5848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1">
                  <a:solidFill>
                    <a:srgbClr val="000000"/>
                  </a:solidFill>
                </a:rPr>
                <a:t>Signature Creation </a:t>
              </a:r>
            </a:p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600" b="1">
                  <a:solidFill>
                    <a:srgbClr val="000000"/>
                  </a:solidFill>
                </a:rPr>
                <a:t>&amp; Validation</a:t>
              </a:r>
            </a:p>
          </p:txBody>
        </p:sp>
        <p:sp>
          <p:nvSpPr>
            <p:cNvPr id="39" name="Oval 34">
              <a:extLst>
                <a:ext uri="{FF2B5EF4-FFF2-40B4-BE49-F238E27FC236}">
                  <a16:creationId xmlns:a16="http://schemas.microsoft.com/office/drawing/2014/main" id="{9FF8DDDE-3F10-D0C3-4AE6-14730B1D7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3661" y="3300473"/>
              <a:ext cx="1405287" cy="279436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D9D9D9"/>
              </a:solidFill>
              <a:round/>
              <a:headEnd/>
              <a:tailEnd/>
            </a:ln>
            <a:effectLst>
              <a:outerShdw blurRad="63500" sx="102000" sy="102000" algn="ctr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fr-BE" altLang="es-ES_tradnl" sz="1600" dirty="0">
                  <a:solidFill>
                    <a:srgbClr val="C00000"/>
                  </a:solidFill>
                  <a:cs typeface="Arial" charset="0"/>
                </a:rPr>
                <a:t>x19 1xx</a:t>
              </a:r>
              <a:endParaRPr lang="en-US" altLang="es-ES_tradnl" sz="1600" dirty="0">
                <a:solidFill>
                  <a:srgbClr val="C00000"/>
                </a:solidFill>
                <a:cs typeface="Arial" charset="0"/>
              </a:endParaRPr>
            </a:p>
          </p:txBody>
        </p:sp>
      </p:grpSp>
      <p:grpSp>
        <p:nvGrpSpPr>
          <p:cNvPr id="16" name="Group 45">
            <a:extLst>
              <a:ext uri="{FF2B5EF4-FFF2-40B4-BE49-F238E27FC236}">
                <a16:creationId xmlns:a16="http://schemas.microsoft.com/office/drawing/2014/main" id="{9D182082-5FA8-9FDB-DA19-51F13F66D4C0}"/>
              </a:ext>
            </a:extLst>
          </p:cNvPr>
          <p:cNvGrpSpPr>
            <a:grpSpLocks/>
          </p:cNvGrpSpPr>
          <p:nvPr/>
        </p:nvGrpSpPr>
        <p:grpSpPr bwMode="auto">
          <a:xfrm>
            <a:off x="416681" y="2686402"/>
            <a:ext cx="11193744" cy="1834977"/>
            <a:chOff x="-1264337" y="1950143"/>
            <a:chExt cx="11168884" cy="1376222"/>
          </a:xfrm>
        </p:grpSpPr>
        <p:grpSp>
          <p:nvGrpSpPr>
            <p:cNvPr id="31" name="Group 17">
              <a:extLst>
                <a:ext uri="{FF2B5EF4-FFF2-40B4-BE49-F238E27FC236}">
                  <a16:creationId xmlns:a16="http://schemas.microsoft.com/office/drawing/2014/main" id="{65D3BCF8-9500-67C4-E750-CD74187D0E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264337" y="2190727"/>
              <a:ext cx="3582627" cy="1135638"/>
              <a:chOff x="-1264337" y="2190727"/>
              <a:chExt cx="3582627" cy="1135638"/>
            </a:xfrm>
          </p:grpSpPr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F7E055CF-6D96-314F-7436-6D6C5EAB520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-1264337" y="2232158"/>
                <a:ext cx="2936672" cy="10298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SzPct val="90000"/>
                  <a:buFontTx/>
                  <a:buBlip>
                    <a:blip r:embed="rId3"/>
                  </a:buBlip>
                  <a:defRPr/>
                </a:pPr>
                <a:endParaRPr lang="en-US" altLang="en-US" sz="100" b="1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 err="1">
                    <a:solidFill>
                      <a:srgbClr val="000000"/>
                    </a:solidFill>
                    <a:latin typeface="Calibri" pitchFamily="34" charset="0"/>
                  </a:rPr>
                  <a:t>AdES</a:t>
                </a: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 creation &amp; validation</a:t>
                </a:r>
              </a:p>
              <a:p>
                <a:pPr marL="585788" lvl="1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Part 1: procedures</a:t>
                </a:r>
              </a:p>
              <a:p>
                <a:pPr marL="585788" lvl="1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Part 2: signature validation report</a:t>
                </a:r>
              </a:p>
              <a:p>
                <a:pPr marL="185738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Signature policy </a:t>
                </a:r>
              </a:p>
              <a:p>
                <a:pPr marL="585788" lvl="1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Part 1: Building blocks</a:t>
                </a:r>
              </a:p>
              <a:p>
                <a:pPr marL="585788" lvl="1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Part 2: XML format</a:t>
                </a:r>
              </a:p>
              <a:p>
                <a:pPr marL="585788" lvl="1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Part 3: ASN.1 format</a:t>
                </a:r>
              </a:p>
              <a:p>
                <a:pPr marL="585788" lvl="1" indent="-185738">
                  <a:buSzPct val="90000"/>
                  <a:buBlip>
                    <a:blip r:embed="rId3"/>
                  </a:buBlip>
                  <a:defRPr/>
                </a:pPr>
                <a:r>
                  <a:rPr lang="en-US" altLang="en-US" sz="1200" b="1" dirty="0">
                    <a:solidFill>
                      <a:srgbClr val="000000"/>
                    </a:solidFill>
                    <a:latin typeface="Calibri" pitchFamily="34" charset="0"/>
                  </a:rPr>
                  <a:t>Part 4: Qualified signatures / seals</a:t>
                </a:r>
              </a:p>
            </p:txBody>
          </p:sp>
          <p:sp>
            <p:nvSpPr>
              <p:cNvPr id="36" name="Right Brace 35">
                <a:extLst>
                  <a:ext uri="{FF2B5EF4-FFF2-40B4-BE49-F238E27FC236}">
                    <a16:creationId xmlns:a16="http://schemas.microsoft.com/office/drawing/2014/main" id="{07A17192-C472-6BC7-3BD2-902B435BC3AD}"/>
                  </a:ext>
                </a:extLst>
              </p:cNvPr>
              <p:cNvSpPr/>
              <p:nvPr/>
            </p:nvSpPr>
            <p:spPr>
              <a:xfrm>
                <a:off x="2178837" y="2190727"/>
                <a:ext cx="139453" cy="1135638"/>
              </a:xfrm>
              <a:prstGeom prst="righ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2" name="Group 25">
              <a:extLst>
                <a:ext uri="{FF2B5EF4-FFF2-40B4-BE49-F238E27FC236}">
                  <a16:creationId xmlns:a16="http://schemas.microsoft.com/office/drawing/2014/main" id="{25D72620-23DA-1646-A28D-7E0D114FBA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28164" y="1950143"/>
              <a:ext cx="3076383" cy="1029882"/>
              <a:chOff x="6828164" y="1950143"/>
              <a:chExt cx="3076383" cy="1029882"/>
            </a:xfrm>
          </p:grpSpPr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4227311C-2124-565E-4DC0-1694277E5D7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033646" y="1950143"/>
                <a:ext cx="2870901" cy="10298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SzPct val="90000"/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Formats + Interop test:</a:t>
                </a:r>
              </a:p>
              <a:p>
                <a:pPr marL="176213" indent="-176213">
                  <a:buSzPct val="90000"/>
                  <a:buBlip>
                    <a:blip r:embed="rId3"/>
                  </a:buBlip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XAdES (XML)</a:t>
                </a:r>
              </a:p>
              <a:p>
                <a:pPr marL="176213" indent="-176213">
                  <a:buSzPct val="90000"/>
                  <a:buBlip>
                    <a:blip r:embed="rId3"/>
                  </a:buBlip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CAdES (CMS)</a:t>
                </a:r>
              </a:p>
              <a:p>
                <a:pPr marL="176213" indent="-176213">
                  <a:buSzPct val="90000"/>
                  <a:buBlip>
                    <a:blip r:embed="rId3"/>
                  </a:buBlip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PAdES (PDF)</a:t>
                </a:r>
              </a:p>
              <a:p>
                <a:pPr marL="176213" indent="-176213">
                  <a:buSzPct val="90000"/>
                  <a:buBlip>
                    <a:blip r:embed="rId3"/>
                  </a:buBlip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ASiC (containers)</a:t>
                </a:r>
              </a:p>
              <a:p>
                <a:pPr marL="176213" indent="-176213">
                  <a:buSzPct val="90000"/>
                  <a:buBlip>
                    <a:blip r:embed="rId3"/>
                  </a:buBlip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JAdES (JSON)</a:t>
                </a:r>
              </a:p>
              <a:p>
                <a:pPr marL="176213" indent="-176213">
                  <a:buSzPct val="90000"/>
                  <a:buBlip>
                    <a:blip r:embed="rId3"/>
                  </a:buBlip>
                  <a:defRPr/>
                </a:pP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CB-</a:t>
                </a:r>
                <a:r>
                  <a:rPr lang="en-US" sz="1200" b="1" dirty="0" err="1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AdES</a:t>
                </a:r>
                <a:r>
                  <a:rPr lang="en-US" sz="1200" b="1" dirty="0">
                    <a:solidFill>
                      <a:prstClr val="black"/>
                    </a:solidFill>
                    <a:latin typeface="Calibri" pitchFamily="34" charset="0"/>
                    <a:cs typeface="Arial" charset="0"/>
                  </a:rPr>
                  <a:t> (CBOR) </a:t>
                </a:r>
                <a:r>
                  <a:rPr lang="en-US" sz="1200" b="1" dirty="0">
                    <a:solidFill>
                      <a:srgbClr val="00B0F0"/>
                    </a:solidFill>
                    <a:latin typeface="Calibri" pitchFamily="34" charset="0"/>
                    <a:cs typeface="Arial" charset="0"/>
                  </a:rPr>
                  <a:t>(new)</a:t>
                </a:r>
              </a:p>
            </p:txBody>
          </p:sp>
          <p:sp>
            <p:nvSpPr>
              <p:cNvPr id="34" name="Left Brace 33">
                <a:extLst>
                  <a:ext uri="{FF2B5EF4-FFF2-40B4-BE49-F238E27FC236}">
                    <a16:creationId xmlns:a16="http://schemas.microsoft.com/office/drawing/2014/main" id="{952C5B08-64A1-D3E8-6EA1-9B4334363DBD}"/>
                  </a:ext>
                </a:extLst>
              </p:cNvPr>
              <p:cNvSpPr/>
              <p:nvPr/>
            </p:nvSpPr>
            <p:spPr>
              <a:xfrm>
                <a:off x="6828164" y="2074047"/>
                <a:ext cx="146043" cy="883436"/>
              </a:xfrm>
              <a:prstGeom prst="leftBrac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>
                <a:lvl1pPr>
                  <a:spcBef>
                    <a:spcPct val="20000"/>
                  </a:spcBef>
                  <a:buSzPct val="90000"/>
                  <a:buBlip>
                    <a:blip r:embed="rId3"/>
                  </a:buBlip>
                  <a:defRPr sz="2400">
                    <a:solidFill>
                      <a:srgbClr val="404040"/>
                    </a:solidFill>
                    <a:latin typeface="Calibri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2000">
                    <a:solidFill>
                      <a:srgbClr val="404040"/>
                    </a:solidFill>
                    <a:latin typeface="Calibri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120000"/>
                  <a:buFont typeface="Arial" charset="0"/>
                  <a:buChar char="•"/>
                  <a:defRPr sz="1600">
                    <a:solidFill>
                      <a:srgbClr val="404040"/>
                    </a:solidFill>
                    <a:latin typeface="Calibri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SzTx/>
                  <a:buFontTx/>
                  <a:buNone/>
                  <a:defRPr/>
                </a:pPr>
                <a:endParaRPr lang="es-ES_tradnl" altLang="es-ES_tradnl" sz="1800">
                  <a:solidFill>
                    <a:srgbClr val="333366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  <p:grpSp>
        <p:nvGrpSpPr>
          <p:cNvPr id="17" name="Group 43">
            <a:extLst>
              <a:ext uri="{FF2B5EF4-FFF2-40B4-BE49-F238E27FC236}">
                <a16:creationId xmlns:a16="http://schemas.microsoft.com/office/drawing/2014/main" id="{DC71CA2A-FABD-82A7-84ED-4BD9B5438ECB}"/>
              </a:ext>
            </a:extLst>
          </p:cNvPr>
          <p:cNvGrpSpPr>
            <a:grpSpLocks/>
          </p:cNvGrpSpPr>
          <p:nvPr/>
        </p:nvGrpSpPr>
        <p:grpSpPr bwMode="auto">
          <a:xfrm>
            <a:off x="6196781" y="4238864"/>
            <a:ext cx="2154339" cy="974566"/>
            <a:chOff x="4561485" y="4861628"/>
            <a:chExt cx="2154404" cy="9757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9AE7E8-3D03-72AB-98A1-F4520DD7449A}"/>
                </a:ext>
              </a:extLst>
            </p:cNvPr>
            <p:cNvSpPr/>
            <p:nvPr/>
          </p:nvSpPr>
          <p:spPr>
            <a:xfrm>
              <a:off x="4560995" y="5045949"/>
              <a:ext cx="2154303" cy="7915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n-US" altLang="es-ES_tradnl" sz="1600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B33A8EA7-AAEE-175E-8985-D338938E7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7044" y="5276996"/>
              <a:ext cx="1990713" cy="277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</a:pPr>
              <a:r>
                <a:rPr lang="en-GB" altLang="en-US" sz="1200" b="1">
                  <a:solidFill>
                    <a:srgbClr val="000000"/>
                  </a:solidFill>
                </a:rPr>
                <a:t>Cryptographic  suites</a:t>
              </a:r>
            </a:p>
          </p:txBody>
        </p:sp>
        <p:sp>
          <p:nvSpPr>
            <p:cNvPr id="30" name="Oval 36">
              <a:extLst>
                <a:ext uri="{FF2B5EF4-FFF2-40B4-BE49-F238E27FC236}">
                  <a16:creationId xmlns:a16="http://schemas.microsoft.com/office/drawing/2014/main" id="{F8B7ADE7-DA41-1CAA-251F-5FB666ADF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9470" y="4861568"/>
              <a:ext cx="1223999" cy="332204"/>
            </a:xfrm>
            <a:prstGeom prst="ellipse">
              <a:avLst/>
            </a:prstGeom>
            <a:solidFill>
              <a:srgbClr val="F2F2F2"/>
            </a:solidFill>
            <a:ln w="9525">
              <a:solidFill>
                <a:srgbClr val="D9D9D9"/>
              </a:solidFill>
              <a:round/>
              <a:headEnd/>
              <a:tailEnd/>
            </a:ln>
            <a:effectLst>
              <a:outerShdw blurRad="63500" sx="102000" sy="102000" algn="ctr" rotWithShape="0">
                <a:srgbClr val="000000">
                  <a:alpha val="39998"/>
                </a:srgbClr>
              </a:outerShdw>
            </a:effectLst>
          </p:spPr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r>
                <a:rPr lang="fr-BE" altLang="es-ES_tradnl" sz="1600">
                  <a:solidFill>
                    <a:srgbClr val="C00000"/>
                  </a:solidFill>
                  <a:cs typeface="Arial" charset="0"/>
                </a:rPr>
                <a:t>119 3xx</a:t>
              </a:r>
              <a:endParaRPr lang="en-US" altLang="es-ES_tradnl" sz="1600">
                <a:solidFill>
                  <a:srgbClr val="C00000"/>
                </a:solidFill>
                <a:cs typeface="Arial" charset="0"/>
              </a:endParaRPr>
            </a:p>
          </p:txBody>
        </p:sp>
      </p:grpSp>
      <p:grpSp>
        <p:nvGrpSpPr>
          <p:cNvPr id="18" name="Group 23">
            <a:extLst>
              <a:ext uri="{FF2B5EF4-FFF2-40B4-BE49-F238E27FC236}">
                <a16:creationId xmlns:a16="http://schemas.microsoft.com/office/drawing/2014/main" id="{7F647125-9A7C-B09E-0D2D-E0C3AC2FEDD5}"/>
              </a:ext>
            </a:extLst>
          </p:cNvPr>
          <p:cNvGrpSpPr>
            <a:grpSpLocks/>
          </p:cNvGrpSpPr>
          <p:nvPr/>
        </p:nvGrpSpPr>
        <p:grpSpPr bwMode="auto">
          <a:xfrm>
            <a:off x="8507691" y="4125007"/>
            <a:ext cx="3035574" cy="1266300"/>
            <a:chOff x="6877147" y="3032859"/>
            <a:chExt cx="3035431" cy="949714"/>
          </a:xfrm>
        </p:grpSpPr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B428F013-FFE0-C5BC-955C-42E3EE9CAB9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35423" y="3032859"/>
              <a:ext cx="2877155" cy="94971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endParaRPr lang="en-US" altLang="fr-FR" sz="100" b="1" dirty="0">
                <a:solidFill>
                  <a:srgbClr val="000000"/>
                </a:solidFill>
                <a:cs typeface="Arial" charset="0"/>
              </a:endParaRPr>
            </a:p>
            <a:p>
              <a:pPr marL="185738" indent="-185738">
                <a:spcBef>
                  <a:spcPct val="0"/>
                </a:spcBef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Signature suites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     - Hash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     - Asymmetric crypto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     - Key generation</a:t>
              </a: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     - Lifetime</a:t>
              </a:r>
            </a:p>
            <a:p>
              <a:pPr marL="185738" indent="-185738"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Schema for algorithm catalogues </a:t>
              </a:r>
              <a:r>
                <a:rPr lang="en-US" sz="1200" b="1" dirty="0">
                  <a:solidFill>
                    <a:srgbClr val="00B0F0"/>
                  </a:solidFill>
                  <a:latin typeface="Calibri" pitchFamily="34" charset="0"/>
                  <a:cs typeface="Arial" charset="0"/>
                </a:rPr>
                <a:t>(new)</a:t>
              </a:r>
            </a:p>
            <a:p>
              <a:pPr marL="185738" indent="-185738">
                <a:defRPr/>
              </a:pPr>
              <a:endParaRPr lang="en-US" altLang="fr-FR" sz="1200" b="1" dirty="0">
                <a:solidFill>
                  <a:srgbClr val="000000"/>
                </a:solidFill>
                <a:cs typeface="Arial" charset="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fr-FR" sz="1200" b="1" dirty="0">
                <a:solidFill>
                  <a:srgbClr val="000000"/>
                </a:solidFill>
                <a:cs typeface="Arial" charset="0"/>
              </a:endParaRPr>
            </a:p>
          </p:txBody>
        </p: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D5171406-4811-0970-25BA-584D16E96EA2}"/>
                </a:ext>
              </a:extLst>
            </p:cNvPr>
            <p:cNvSpPr/>
            <p:nvPr/>
          </p:nvSpPr>
          <p:spPr>
            <a:xfrm>
              <a:off x="6877147" y="3095586"/>
              <a:ext cx="106357" cy="752467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s-ES_tradnl" altLang="es-ES_tradnl" sz="1800">
                <a:solidFill>
                  <a:srgbClr val="333366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19" name="Group 21">
            <a:extLst>
              <a:ext uri="{FF2B5EF4-FFF2-40B4-BE49-F238E27FC236}">
                <a16:creationId xmlns:a16="http://schemas.microsoft.com/office/drawing/2014/main" id="{325EA986-F65B-AD8A-EDD5-D0A20003B0C2}"/>
              </a:ext>
            </a:extLst>
          </p:cNvPr>
          <p:cNvGrpSpPr>
            <a:grpSpLocks/>
          </p:cNvGrpSpPr>
          <p:nvPr/>
        </p:nvGrpSpPr>
        <p:grpSpPr bwMode="auto">
          <a:xfrm>
            <a:off x="8507593" y="5342117"/>
            <a:ext cx="2089247" cy="1038225"/>
            <a:chOff x="6877050" y="3945682"/>
            <a:chExt cx="2089149" cy="778660"/>
          </a:xfrm>
        </p:grpSpPr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522D976D-8B86-EAB9-455D-3639EC17A96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50178" y="3945682"/>
              <a:ext cx="1916021" cy="77866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>
                <a:defRPr/>
              </a:pPr>
              <a:endParaRPr lang="en-US" altLang="fr-FR" sz="100" b="1" dirty="0">
                <a:solidFill>
                  <a:srgbClr val="000000"/>
                </a:solidFill>
                <a:cs typeface="Arial" charset="0"/>
              </a:endParaRPr>
            </a:p>
            <a:p>
              <a:pPr marL="185738" indent="-185738"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Standards framework</a:t>
              </a:r>
            </a:p>
            <a:p>
              <a:pPr marL="185738" indent="-185738"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Common definitions</a:t>
              </a:r>
            </a:p>
            <a:p>
              <a:pPr marL="185738" indent="-185738">
                <a:defRPr/>
              </a:pPr>
              <a:r>
                <a:rPr lang="en-US" altLang="fr-FR" sz="1200" b="1" dirty="0">
                  <a:solidFill>
                    <a:srgbClr val="000000"/>
                  </a:solidFill>
                  <a:cs typeface="Arial" charset="0"/>
                </a:rPr>
                <a:t>Guides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18067328-AF9D-52CF-D970-600B9BEE9239}"/>
                </a:ext>
              </a:extLst>
            </p:cNvPr>
            <p:cNvSpPr/>
            <p:nvPr/>
          </p:nvSpPr>
          <p:spPr>
            <a:xfrm>
              <a:off x="6877148" y="4080221"/>
              <a:ext cx="146043" cy="448861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s-ES_tradnl" altLang="es-ES_tradnl" sz="1800">
                <a:solidFill>
                  <a:srgbClr val="333366"/>
                </a:solidFill>
                <a:latin typeface="Arial" charset="0"/>
                <a:cs typeface="Arial" charset="0"/>
              </a:endParaRPr>
            </a:p>
          </p:txBody>
        </p:sp>
      </p:grpSp>
      <p:grpSp>
        <p:nvGrpSpPr>
          <p:cNvPr id="20" name="Group 29">
            <a:extLst>
              <a:ext uri="{FF2B5EF4-FFF2-40B4-BE49-F238E27FC236}">
                <a16:creationId xmlns:a16="http://schemas.microsoft.com/office/drawing/2014/main" id="{B9D36550-DE4E-CC70-890B-DCED85EAF260}"/>
              </a:ext>
            </a:extLst>
          </p:cNvPr>
          <p:cNvGrpSpPr>
            <a:grpSpLocks/>
          </p:cNvGrpSpPr>
          <p:nvPr/>
        </p:nvGrpSpPr>
        <p:grpSpPr bwMode="auto">
          <a:xfrm>
            <a:off x="8439427" y="909711"/>
            <a:ext cx="3549901" cy="1015572"/>
            <a:chOff x="6808888" y="621415"/>
            <a:chExt cx="3409469" cy="607219"/>
          </a:xfrm>
        </p:grpSpPr>
        <p:sp>
          <p:nvSpPr>
            <p:cNvPr id="22" name="Content Placeholder 2">
              <a:extLst>
                <a:ext uri="{FF2B5EF4-FFF2-40B4-BE49-F238E27FC236}">
                  <a16:creationId xmlns:a16="http://schemas.microsoft.com/office/drawing/2014/main" id="{E740B711-7D7D-1694-2028-3EBD87AFFA1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076696" y="621415"/>
              <a:ext cx="3141661" cy="607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20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panose="020B0604020202020204" pitchFamily="34" charset="0"/>
                <a:buChar char="•"/>
                <a:defRPr sz="1600">
                  <a:solidFill>
                    <a:srgbClr val="404040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buFontTx/>
                <a:buNone/>
              </a:pPr>
              <a:endParaRPr lang="en-US" altLang="en-US" sz="100" b="1" dirty="0">
                <a:solidFill>
                  <a:srgbClr val="000000"/>
                </a:solidFill>
              </a:endParaRPr>
            </a:p>
            <a:p>
              <a:pPr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Trusted list</a:t>
              </a:r>
            </a:p>
            <a:p>
              <a:pPr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Using &amp; interpreting trusted list </a:t>
              </a:r>
            </a:p>
            <a:p>
              <a:pPr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Validation policy using trusted list</a:t>
              </a:r>
            </a:p>
            <a:p>
              <a:pPr>
                <a:buNone/>
              </a:pPr>
              <a:r>
                <a:rPr lang="en-GB" sz="1200" b="1" noProof="0" dirty="0">
                  <a:solidFill>
                    <a:srgbClr val="000000"/>
                  </a:solidFill>
                </a:rPr>
                <a:t>General trusted list model and processing </a:t>
              </a:r>
              <a:r>
                <a:rPr kumimoji="0" lang="en-GB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Arial" charset="0"/>
                </a:rPr>
                <a:t> (new)</a:t>
              </a:r>
              <a:endPara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endParaRPr>
            </a:p>
            <a:p>
              <a:pPr>
                <a:buFontTx/>
                <a:buNone/>
              </a:pPr>
              <a:r>
                <a:rPr lang="en-US" altLang="en-US" sz="1200" b="1" dirty="0">
                  <a:solidFill>
                    <a:srgbClr val="000000"/>
                  </a:solidFill>
                </a:rPr>
                <a:t> </a:t>
              </a:r>
              <a:endParaRPr lang="en-US" altLang="en-US" sz="1400" b="1" dirty="0">
                <a:solidFill>
                  <a:srgbClr val="000000"/>
                </a:solidFill>
              </a:endParaRPr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3A5E3ABD-94E9-7100-19B0-25B080F2CCF5}"/>
                </a:ext>
              </a:extLst>
            </p:cNvPr>
            <p:cNvSpPr/>
            <p:nvPr/>
          </p:nvSpPr>
          <p:spPr>
            <a:xfrm>
              <a:off x="6808888" y="719125"/>
              <a:ext cx="136519" cy="46434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>
              <a:lvl1pPr>
                <a:spcBef>
                  <a:spcPct val="20000"/>
                </a:spcBef>
                <a:buSzPct val="90000"/>
                <a:buBlip>
                  <a:blip r:embed="rId3"/>
                </a:buBlip>
                <a:defRPr sz="2400">
                  <a:solidFill>
                    <a:srgbClr val="404040"/>
                  </a:solidFill>
                  <a:latin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2000">
                  <a:solidFill>
                    <a:srgbClr val="404040"/>
                  </a:solidFill>
                  <a:latin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120000"/>
                <a:buFont typeface="Arial" charset="0"/>
                <a:buChar char="•"/>
                <a:defRPr sz="1600">
                  <a:solidFill>
                    <a:srgbClr val="404040"/>
                  </a:solidFill>
                  <a:latin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SzTx/>
                <a:buFontTx/>
                <a:buNone/>
                <a:defRPr/>
              </a:pPr>
              <a:endParaRPr lang="es-ES_tradnl" altLang="es-ES_tradnl" sz="1800">
                <a:solidFill>
                  <a:srgbClr val="333366"/>
                </a:solidFill>
                <a:latin typeface="Arial" charset="0"/>
                <a:cs typeface="Arial" charset="0"/>
              </a:endParaRPr>
            </a:p>
          </p:txBody>
        </p:sp>
      </p:grpSp>
      <p:sp>
        <p:nvSpPr>
          <p:cNvPr id="21" name="Oval 34">
            <a:extLst>
              <a:ext uri="{FF2B5EF4-FFF2-40B4-BE49-F238E27FC236}">
                <a16:creationId xmlns:a16="http://schemas.microsoft.com/office/drawing/2014/main" id="{9153592A-4728-838C-75B7-75FC297007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490" y="5335767"/>
            <a:ext cx="1406525" cy="279400"/>
          </a:xfrm>
          <a:prstGeom prst="ellipse">
            <a:avLst/>
          </a:prstGeom>
          <a:solidFill>
            <a:srgbClr val="F2F2F2"/>
          </a:solidFill>
          <a:ln w="9525">
            <a:solidFill>
              <a:srgbClr val="D9D9D9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lang="fr-BE" altLang="es-ES_tradnl" sz="1600">
                <a:solidFill>
                  <a:srgbClr val="C00000"/>
                </a:solidFill>
                <a:cs typeface="Arial" charset="0"/>
              </a:rPr>
              <a:t>119 0xx</a:t>
            </a:r>
            <a:endParaRPr lang="en-US" altLang="es-ES_tradnl" sz="1600">
              <a:solidFill>
                <a:srgbClr val="C00000"/>
              </a:solidFill>
              <a:cs typeface="Arial" charset="0"/>
            </a:endParaRPr>
          </a:p>
        </p:txBody>
      </p:sp>
      <p:pic>
        <p:nvPicPr>
          <p:cNvPr id="62" name="Picture 60">
            <a:extLst>
              <a:ext uri="{FF2B5EF4-FFF2-40B4-BE49-F238E27FC236}">
                <a16:creationId xmlns:a16="http://schemas.microsoft.com/office/drawing/2014/main" id="{1CF9DFFB-26DE-3549-368F-D46257FA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468" y="97351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0">
            <a:extLst>
              <a:ext uri="{FF2B5EF4-FFF2-40B4-BE49-F238E27FC236}">
                <a16:creationId xmlns:a16="http://schemas.microsoft.com/office/drawing/2014/main" id="{087C2923-0923-E09E-514C-C4A4F1593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099" y="324336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0">
            <a:extLst>
              <a:ext uri="{FF2B5EF4-FFF2-40B4-BE49-F238E27FC236}">
                <a16:creationId xmlns:a16="http://schemas.microsoft.com/office/drawing/2014/main" id="{0C8F9B66-C541-2F89-7E6E-73F518824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245" y="416462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0">
            <a:extLst>
              <a:ext uri="{FF2B5EF4-FFF2-40B4-BE49-F238E27FC236}">
                <a16:creationId xmlns:a16="http://schemas.microsoft.com/office/drawing/2014/main" id="{D3972556-DB88-C35B-E4EB-8D6106A02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704" y="4589461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0">
            <a:extLst>
              <a:ext uri="{FF2B5EF4-FFF2-40B4-BE49-F238E27FC236}">
                <a16:creationId xmlns:a16="http://schemas.microsoft.com/office/drawing/2014/main" id="{4F1FF6B3-2F7B-1585-FD91-CD87EFB9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604" y="536031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0">
            <a:extLst>
              <a:ext uri="{FF2B5EF4-FFF2-40B4-BE49-F238E27FC236}">
                <a16:creationId xmlns:a16="http://schemas.microsoft.com/office/drawing/2014/main" id="{ECD7858B-58F8-1B60-6AEF-5ED8005C5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4" y="5603197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0">
            <a:extLst>
              <a:ext uri="{FF2B5EF4-FFF2-40B4-BE49-F238E27FC236}">
                <a16:creationId xmlns:a16="http://schemas.microsoft.com/office/drawing/2014/main" id="{61394C82-178B-6FE4-FD99-B576EEB23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350" y="585084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DCF74D3-8ACE-B0B2-B0E4-F4FA92585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543" y="4967965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E7971D9B-C805-6CB8-F28D-5CF5F6E2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567" y="4798931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60">
            <a:extLst>
              <a:ext uri="{FF2B5EF4-FFF2-40B4-BE49-F238E27FC236}">
                <a16:creationId xmlns:a16="http://schemas.microsoft.com/office/drawing/2014/main" id="{644C0EEC-26CD-9D42-B5CA-09EBEA6DD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9762" y="210733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E611AC7E-ECE1-9CA4-7CF2-5D6694B05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193" y="515470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60">
            <a:extLst>
              <a:ext uri="{FF2B5EF4-FFF2-40B4-BE49-F238E27FC236}">
                <a16:creationId xmlns:a16="http://schemas.microsoft.com/office/drawing/2014/main" id="{35E05803-0E24-01C1-5085-78A0CA3EB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949" y="2289395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49BA6B9A-BD0D-97D2-2D63-44BC6E8E5335}"/>
              </a:ext>
            </a:extLst>
          </p:cNvPr>
          <p:cNvSpPr txBox="1"/>
          <p:nvPr/>
        </p:nvSpPr>
        <p:spPr>
          <a:xfrm>
            <a:off x="806263" y="5770622"/>
            <a:ext cx="17566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Published</a:t>
            </a:r>
          </a:p>
          <a:p>
            <a:r>
              <a:rPr lang="en-GB" sz="1600" dirty="0">
                <a:solidFill>
                  <a:schemeClr val="tx2"/>
                </a:solidFill>
              </a:rPr>
              <a:t>Recently revised</a:t>
            </a:r>
          </a:p>
          <a:p>
            <a:r>
              <a:rPr lang="en-GB" sz="1600" dirty="0">
                <a:solidFill>
                  <a:schemeClr val="tx2"/>
                </a:solidFill>
              </a:rPr>
              <a:t>Update in progress</a:t>
            </a:r>
          </a:p>
          <a:p>
            <a:r>
              <a:rPr lang="en-GB" sz="1600" dirty="0">
                <a:solidFill>
                  <a:schemeClr val="tx2"/>
                </a:solidFill>
              </a:rPr>
              <a:t>New</a:t>
            </a:r>
          </a:p>
        </p:txBody>
      </p:sp>
      <p:pic>
        <p:nvPicPr>
          <p:cNvPr id="80" name="Picture 60">
            <a:extLst>
              <a:ext uri="{FF2B5EF4-FFF2-40B4-BE49-F238E27FC236}">
                <a16:creationId xmlns:a16="http://schemas.microsoft.com/office/drawing/2014/main" id="{C31A8565-B9CB-53DD-E52A-CFA4A87BE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89" y="5857526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F7DC6E35-595F-EC39-B83D-4B212C2D48C3}"/>
              </a:ext>
            </a:extLst>
          </p:cNvPr>
          <p:cNvSpPr txBox="1"/>
          <p:nvPr/>
        </p:nvSpPr>
        <p:spPr>
          <a:xfrm>
            <a:off x="46457" y="5964843"/>
            <a:ext cx="701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(Rev)</a:t>
            </a:r>
          </a:p>
          <a:p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US" sz="16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  <a:p>
            <a:r>
              <a:rPr lang="en-US" sz="16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(New)</a:t>
            </a:r>
            <a:endParaRPr lang="en-GB" sz="1600" dirty="0" err="1">
              <a:solidFill>
                <a:schemeClr val="tx2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5023E1B-A0CF-D355-2211-B814CECBFC07}"/>
              </a:ext>
            </a:extLst>
          </p:cNvPr>
          <p:cNvSpPr txBox="1"/>
          <p:nvPr/>
        </p:nvSpPr>
        <p:spPr>
          <a:xfrm>
            <a:off x="2653269" y="3133562"/>
            <a:ext cx="1032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2"/>
                </a:solidFill>
              </a:rPr>
              <a:t>(</a:t>
            </a:r>
            <a:r>
              <a:rPr lang="en-GB" sz="1400" dirty="0">
                <a:solidFill>
                  <a:srgbClr val="00B0F0"/>
                </a:solidFill>
              </a:rPr>
              <a:t>rev</a:t>
            </a:r>
            <a:r>
              <a:rPr lang="en-GB" sz="1400" dirty="0">
                <a:solidFill>
                  <a:schemeClr val="tx2"/>
                </a:solidFill>
              </a:rPr>
              <a:t>)</a:t>
            </a:r>
          </a:p>
        </p:txBody>
      </p:sp>
      <p:pic>
        <p:nvPicPr>
          <p:cNvPr id="90" name="Picture 60">
            <a:extLst>
              <a:ext uri="{FF2B5EF4-FFF2-40B4-BE49-F238E27FC236}">
                <a16:creationId xmlns:a16="http://schemas.microsoft.com/office/drawing/2014/main" id="{7F937756-D587-09CB-FE30-A942C613E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276" y="2907072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" name="Picture 60">
            <a:extLst>
              <a:ext uri="{FF2B5EF4-FFF2-40B4-BE49-F238E27FC236}">
                <a16:creationId xmlns:a16="http://schemas.microsoft.com/office/drawing/2014/main" id="{B2AEEABB-6C8A-0C85-6C6F-CCEC9E002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526" y="3089797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" name="Picture 60">
            <a:extLst>
              <a:ext uri="{FF2B5EF4-FFF2-40B4-BE49-F238E27FC236}">
                <a16:creationId xmlns:a16="http://schemas.microsoft.com/office/drawing/2014/main" id="{ADB38938-835C-B00C-3617-0120A9AE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77" y="325195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60">
            <a:extLst>
              <a:ext uri="{FF2B5EF4-FFF2-40B4-BE49-F238E27FC236}">
                <a16:creationId xmlns:a16="http://schemas.microsoft.com/office/drawing/2014/main" id="{2B705D22-6A86-FEA2-CE52-C458E520F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8154" y="348201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6" name="Picture 60">
            <a:extLst>
              <a:ext uri="{FF2B5EF4-FFF2-40B4-BE49-F238E27FC236}">
                <a16:creationId xmlns:a16="http://schemas.microsoft.com/office/drawing/2014/main" id="{D303CCF4-FE40-A29E-2B8E-2349FECB6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751" y="3655137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" name="Picture 60">
            <a:extLst>
              <a:ext uri="{FF2B5EF4-FFF2-40B4-BE49-F238E27FC236}">
                <a16:creationId xmlns:a16="http://schemas.microsoft.com/office/drawing/2014/main" id="{5C4730EC-EEE1-15FB-BAA5-08013A158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173" y="510135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8" name="Picture 60">
            <a:extLst>
              <a:ext uri="{FF2B5EF4-FFF2-40B4-BE49-F238E27FC236}">
                <a16:creationId xmlns:a16="http://schemas.microsoft.com/office/drawing/2014/main" id="{5823A86F-B6F3-D62B-4919-D36AF9305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6315" y="1233701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" name="Picture 60">
            <a:extLst>
              <a:ext uri="{FF2B5EF4-FFF2-40B4-BE49-F238E27FC236}">
                <a16:creationId xmlns:a16="http://schemas.microsoft.com/office/drawing/2014/main" id="{2D110470-EF79-5991-EED0-0D73ED2E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997" y="1400463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584AE00-6110-2E53-5708-30FE04DE72F6}"/>
              </a:ext>
            </a:extLst>
          </p:cNvPr>
          <p:cNvSpPr txBox="1"/>
          <p:nvPr/>
        </p:nvSpPr>
        <p:spPr>
          <a:xfrm>
            <a:off x="10429472" y="3425216"/>
            <a:ext cx="815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(Rev)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8A0294-EAF8-FEE1-EC4D-B16E7221DA05}"/>
              </a:ext>
            </a:extLst>
          </p:cNvPr>
          <p:cNvSpPr txBox="1"/>
          <p:nvPr/>
        </p:nvSpPr>
        <p:spPr>
          <a:xfrm>
            <a:off x="10190284" y="3141309"/>
            <a:ext cx="105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4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DC1E3EA-2805-3D11-C4F0-3B7044C24A5C}"/>
              </a:ext>
            </a:extLst>
          </p:cNvPr>
          <p:cNvSpPr txBox="1"/>
          <p:nvPr/>
        </p:nvSpPr>
        <p:spPr>
          <a:xfrm>
            <a:off x="10859774" y="2061335"/>
            <a:ext cx="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4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B4D40F25-04D0-33BB-93B8-8D181E121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713" y="533758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E29B6159-2CCE-10DB-A796-C84E0B34D6D8}"/>
              </a:ext>
            </a:extLst>
          </p:cNvPr>
          <p:cNvSpPr txBox="1"/>
          <p:nvPr/>
        </p:nvSpPr>
        <p:spPr>
          <a:xfrm>
            <a:off x="10116289" y="4096921"/>
            <a:ext cx="84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(rev)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E03A6DE-4CB0-F3EF-A822-B9BDDC02FFB4}"/>
              </a:ext>
            </a:extLst>
          </p:cNvPr>
          <p:cNvSpPr txBox="1"/>
          <p:nvPr/>
        </p:nvSpPr>
        <p:spPr>
          <a:xfrm>
            <a:off x="10453842" y="5312292"/>
            <a:ext cx="10547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4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sp>
        <p:nvSpPr>
          <p:cNvPr id="100" name="TextBox 4">
            <a:extLst>
              <a:ext uri="{FF2B5EF4-FFF2-40B4-BE49-F238E27FC236}">
                <a16:creationId xmlns:a16="http://schemas.microsoft.com/office/drawing/2014/main" id="{40463925-3097-4BE5-A650-23A4FA30ADB2}"/>
              </a:ext>
            </a:extLst>
          </p:cNvPr>
          <p:cNvSpPr txBox="1"/>
          <p:nvPr/>
        </p:nvSpPr>
        <p:spPr>
          <a:xfrm>
            <a:off x="9691663" y="951931"/>
            <a:ext cx="84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(rev)</a:t>
            </a:r>
          </a:p>
        </p:txBody>
      </p:sp>
      <p:pic>
        <p:nvPicPr>
          <p:cNvPr id="102" name="Picture 60">
            <a:extLst>
              <a:ext uri="{FF2B5EF4-FFF2-40B4-BE49-F238E27FC236}">
                <a16:creationId xmlns:a16="http://schemas.microsoft.com/office/drawing/2014/main" id="{4D317814-B27B-474D-8A7D-943001F26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30" y="3751925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" name="Picture 60">
            <a:extLst>
              <a:ext uri="{FF2B5EF4-FFF2-40B4-BE49-F238E27FC236}">
                <a16:creationId xmlns:a16="http://schemas.microsoft.com/office/drawing/2014/main" id="{1DF5A77C-4D54-467E-B16B-973244BFE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78" y="400260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60">
            <a:extLst>
              <a:ext uri="{FF2B5EF4-FFF2-40B4-BE49-F238E27FC236}">
                <a16:creationId xmlns:a16="http://schemas.microsoft.com/office/drawing/2014/main" id="{F73D4F19-2C5B-4888-9832-15D9493B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7978" y="4213615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" name="TextBox 77">
            <a:extLst>
              <a:ext uri="{FF2B5EF4-FFF2-40B4-BE49-F238E27FC236}">
                <a16:creationId xmlns:a16="http://schemas.microsoft.com/office/drawing/2014/main" id="{84456AD2-6C3C-481A-8CA1-0F05002C0E0F}"/>
              </a:ext>
            </a:extLst>
          </p:cNvPr>
          <p:cNvSpPr txBox="1"/>
          <p:nvPr/>
        </p:nvSpPr>
        <p:spPr>
          <a:xfrm>
            <a:off x="3405924" y="4308865"/>
            <a:ext cx="848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2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pic>
        <p:nvPicPr>
          <p:cNvPr id="116" name="Picture 60">
            <a:extLst>
              <a:ext uri="{FF2B5EF4-FFF2-40B4-BE49-F238E27FC236}">
                <a16:creationId xmlns:a16="http://schemas.microsoft.com/office/drawing/2014/main" id="{C55D4907-33E8-414F-BC6C-20BD36E0D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9725" y="3477598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10">
            <a:extLst>
              <a:ext uri="{FF2B5EF4-FFF2-40B4-BE49-F238E27FC236}">
                <a16:creationId xmlns:a16="http://schemas.microsoft.com/office/drawing/2014/main" id="{BAB0B74B-D17A-3BBA-0405-DABA0AFC5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3540" y="1099137"/>
            <a:ext cx="2650990" cy="33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Trust services general</a:t>
            </a:r>
          </a:p>
        </p:txBody>
      </p:sp>
      <p:sp>
        <p:nvSpPr>
          <p:cNvPr id="94" name="Rectangle 46">
            <a:extLst>
              <a:ext uri="{FF2B5EF4-FFF2-40B4-BE49-F238E27FC236}">
                <a16:creationId xmlns:a16="http://schemas.microsoft.com/office/drawing/2014/main" id="{F4D49F57-FA79-7962-4B6E-A785402C80A9}"/>
              </a:ext>
            </a:extLst>
          </p:cNvPr>
          <p:cNvSpPr/>
          <p:nvPr/>
        </p:nvSpPr>
        <p:spPr bwMode="auto">
          <a:xfrm>
            <a:off x="3987544" y="910164"/>
            <a:ext cx="2097620" cy="481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A2D97D34-EB31-9EF9-3705-A43AF67F5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476" y="838357"/>
            <a:ext cx="1501619" cy="338558"/>
          </a:xfrm>
          <a:prstGeom prst="ellipse">
            <a:avLst/>
          </a:prstGeom>
          <a:solidFill>
            <a:srgbClr val="F2F2F2"/>
          </a:solidFill>
          <a:ln w="9525">
            <a:solidFill>
              <a:srgbClr val="D9D9D9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319 40x, 461</a:t>
            </a:r>
          </a:p>
        </p:txBody>
      </p:sp>
      <p:sp>
        <p:nvSpPr>
          <p:cNvPr id="109" name="TextBox 10">
            <a:extLst>
              <a:ext uri="{FF2B5EF4-FFF2-40B4-BE49-F238E27FC236}">
                <a16:creationId xmlns:a16="http://schemas.microsoft.com/office/drawing/2014/main" id="{B4E74C3C-3C16-F3E5-3D59-415507FE3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2621" y="1113236"/>
            <a:ext cx="2395445" cy="338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20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Trust service status lists</a:t>
            </a:r>
          </a:p>
        </p:txBody>
      </p:sp>
      <p:sp>
        <p:nvSpPr>
          <p:cNvPr id="117" name="Rectangle 26">
            <a:extLst>
              <a:ext uri="{FF2B5EF4-FFF2-40B4-BE49-F238E27FC236}">
                <a16:creationId xmlns:a16="http://schemas.microsoft.com/office/drawing/2014/main" id="{2306ACA8-1F48-A782-3B37-8FF80A197416}"/>
              </a:ext>
            </a:extLst>
          </p:cNvPr>
          <p:cNvSpPr/>
          <p:nvPr/>
        </p:nvSpPr>
        <p:spPr bwMode="auto">
          <a:xfrm>
            <a:off x="6222106" y="922073"/>
            <a:ext cx="2177501" cy="4810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95" name="Oval 39">
            <a:extLst>
              <a:ext uri="{FF2B5EF4-FFF2-40B4-BE49-F238E27FC236}">
                <a16:creationId xmlns:a16="http://schemas.microsoft.com/office/drawing/2014/main" id="{AEB1ABEC-D391-0638-19BD-31CF50539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15" y="757332"/>
            <a:ext cx="1700212" cy="338558"/>
          </a:xfrm>
          <a:prstGeom prst="ellipse">
            <a:avLst/>
          </a:prstGeom>
          <a:solidFill>
            <a:srgbClr val="F2F2F2"/>
          </a:solidFill>
          <a:ln w="9525">
            <a:solidFill>
              <a:srgbClr val="D9D9D9"/>
            </a:solidFill>
            <a:round/>
            <a:headEnd/>
            <a:tailEnd/>
          </a:ln>
          <a:effectLst>
            <a:outerShdw blurRad="63500" sx="102000" sy="102000" algn="ctr" rotWithShape="0">
              <a:srgbClr val="000000">
                <a:alpha val="39998"/>
              </a:srgbClr>
            </a:outerShdw>
          </a:effectLst>
        </p:spPr>
        <p:txBody>
          <a:bodyPr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119 6xx</a:t>
            </a:r>
          </a:p>
        </p:txBody>
      </p:sp>
      <p:sp>
        <p:nvSpPr>
          <p:cNvPr id="118" name="Right Brace 59">
            <a:extLst>
              <a:ext uri="{FF2B5EF4-FFF2-40B4-BE49-F238E27FC236}">
                <a16:creationId xmlns:a16="http://schemas.microsoft.com/office/drawing/2014/main" id="{E5CAE6C6-E378-B312-2972-EB6B39266C92}"/>
              </a:ext>
            </a:extLst>
          </p:cNvPr>
          <p:cNvSpPr/>
          <p:nvPr/>
        </p:nvSpPr>
        <p:spPr bwMode="auto">
          <a:xfrm>
            <a:off x="3765344" y="930009"/>
            <a:ext cx="130013" cy="56667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>
            <a:lvl1pPr>
              <a:spcBef>
                <a:spcPct val="20000"/>
              </a:spcBef>
              <a:buSzPct val="90000"/>
              <a:buBlip>
                <a:blip r:embed="rId3"/>
              </a:buBlip>
              <a:defRPr sz="2400">
                <a:solidFill>
                  <a:srgbClr val="404040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2000">
                <a:solidFill>
                  <a:srgbClr val="404040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•"/>
              <a:defRPr sz="1600">
                <a:solidFill>
                  <a:srgbClr val="404040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333366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D34F5082-0B33-3858-8E40-7E3F27D62237}"/>
              </a:ext>
            </a:extLst>
          </p:cNvPr>
          <p:cNvSpPr txBox="1">
            <a:spLocks/>
          </p:cNvSpPr>
          <p:nvPr/>
        </p:nvSpPr>
        <p:spPr bwMode="auto">
          <a:xfrm>
            <a:off x="570714" y="792919"/>
            <a:ext cx="2289175" cy="92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endParaRPr kumimoji="0" lang="en-GB" sz="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endParaRPr kumimoji="0" lang="en-GB" sz="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Trust services general: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Conformity Assessment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Policy &amp; security (NIS2)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lang="en-GB" sz="1200" b="1" noProof="0" dirty="0">
                <a:solidFill>
                  <a:srgbClr val="000000"/>
                </a:solidFill>
                <a:latin typeface="Calibri" pitchFamily="34" charset="0"/>
              </a:rPr>
              <a:t>Identity proofing</a:t>
            </a:r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srgbClr val="A0CBED">
                  <a:lumMod val="75000"/>
                </a:srgbClr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8E45B9FD-9BA0-6536-B14B-5AB74AA0B08A}"/>
              </a:ext>
            </a:extLst>
          </p:cNvPr>
          <p:cNvSpPr txBox="1">
            <a:spLocks/>
          </p:cNvSpPr>
          <p:nvPr/>
        </p:nvSpPr>
        <p:spPr bwMode="auto">
          <a:xfrm>
            <a:off x="550617" y="1509118"/>
            <a:ext cx="2289175" cy="151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endParaRPr kumimoji="0" lang="en-GB" sz="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endParaRPr kumimoji="0" lang="en-GB" sz="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Arial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Trust services for: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Issuing certificates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Time Stamping 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Signature creation services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302E45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Signature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validation services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Open Banking 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lang="en-GB" sz="1200" b="1" dirty="0">
                <a:solidFill>
                  <a:srgbClr val="000000"/>
                </a:solidFill>
                <a:latin typeface="Calibri" pitchFamily="34" charset="0"/>
              </a:rPr>
              <a:t>SMIME </a:t>
            </a:r>
          </a:p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Blip>
                <a:blip r:embed="rId3"/>
              </a:buBlip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Attribute attestations 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(new)</a:t>
            </a: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n-ea"/>
                <a:cs typeface="Arial" charset="0"/>
              </a:rPr>
              <a:t> </a:t>
            </a:r>
          </a:p>
        </p:txBody>
      </p:sp>
      <p:pic>
        <p:nvPicPr>
          <p:cNvPr id="121" name="Picture 60">
            <a:extLst>
              <a:ext uri="{FF2B5EF4-FFF2-40B4-BE49-F238E27FC236}">
                <a16:creationId xmlns:a16="http://schemas.microsoft.com/office/drawing/2014/main" id="{5D706A2E-928B-7703-DD20-D4AC1BEEF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587" y="104744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" name="Picture 60">
            <a:extLst>
              <a:ext uri="{FF2B5EF4-FFF2-40B4-BE49-F238E27FC236}">
                <a16:creationId xmlns:a16="http://schemas.microsoft.com/office/drawing/2014/main" id="{EC95CF77-8910-A7A9-5758-68903B7BF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965" y="2325229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" name="Picture 60">
            <a:extLst>
              <a:ext uri="{FF2B5EF4-FFF2-40B4-BE49-F238E27FC236}">
                <a16:creationId xmlns:a16="http://schemas.microsoft.com/office/drawing/2014/main" id="{21D1CCE0-5FA7-E422-4442-A604CE44B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049" y="1417476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" name="Picture 60">
            <a:extLst>
              <a:ext uri="{FF2B5EF4-FFF2-40B4-BE49-F238E27FC236}">
                <a16:creationId xmlns:a16="http://schemas.microsoft.com/office/drawing/2014/main" id="{98EDAAB0-C935-08A2-88B7-3127D89FC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566" y="176621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5" name="Picture 60">
            <a:extLst>
              <a:ext uri="{FF2B5EF4-FFF2-40B4-BE49-F238E27FC236}">
                <a16:creationId xmlns:a16="http://schemas.microsoft.com/office/drawing/2014/main" id="{AC857200-C2DC-F196-8A1E-085CD27B5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061" y="1990517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6" name="Picture 60">
            <a:extLst>
              <a:ext uri="{FF2B5EF4-FFF2-40B4-BE49-F238E27FC236}">
                <a16:creationId xmlns:a16="http://schemas.microsoft.com/office/drawing/2014/main" id="{5AB799E0-5A1B-C662-6D7D-B530FE140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506" y="212742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7" name="Picture 60">
            <a:extLst>
              <a:ext uri="{FF2B5EF4-FFF2-40B4-BE49-F238E27FC236}">
                <a16:creationId xmlns:a16="http://schemas.microsoft.com/office/drawing/2014/main" id="{9EB209A2-6396-EB3B-7604-5704D872B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920" y="1235980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8" name="Picture 60">
            <a:extLst>
              <a:ext uri="{FF2B5EF4-FFF2-40B4-BE49-F238E27FC236}">
                <a16:creationId xmlns:a16="http://schemas.microsoft.com/office/drawing/2014/main" id="{131124DF-EF4E-D500-18AA-ADAFDCA78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34" y="250994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" name="Picture 60">
            <a:extLst>
              <a:ext uri="{FF2B5EF4-FFF2-40B4-BE49-F238E27FC236}">
                <a16:creationId xmlns:a16="http://schemas.microsoft.com/office/drawing/2014/main" id="{F14697BE-524D-E022-A010-B1D2924E2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394" y="270044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TextBox 104">
            <a:extLst>
              <a:ext uri="{FF2B5EF4-FFF2-40B4-BE49-F238E27FC236}">
                <a16:creationId xmlns:a16="http://schemas.microsoft.com/office/drawing/2014/main" id="{FE9CAFC5-E3F6-7181-CB50-133A3E251B2A}"/>
              </a:ext>
            </a:extLst>
          </p:cNvPr>
          <p:cNvSpPr txBox="1"/>
          <p:nvPr/>
        </p:nvSpPr>
        <p:spPr>
          <a:xfrm>
            <a:off x="2363068" y="1720747"/>
            <a:ext cx="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4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sp>
        <p:nvSpPr>
          <p:cNvPr id="131" name="TextBox 104">
            <a:extLst>
              <a:ext uri="{FF2B5EF4-FFF2-40B4-BE49-F238E27FC236}">
                <a16:creationId xmlns:a16="http://schemas.microsoft.com/office/drawing/2014/main" id="{632DE1BF-1CA2-3170-0AC4-BE7B8341BDA5}"/>
              </a:ext>
            </a:extLst>
          </p:cNvPr>
          <p:cNvSpPr txBox="1"/>
          <p:nvPr/>
        </p:nvSpPr>
        <p:spPr>
          <a:xfrm>
            <a:off x="2613568" y="1189826"/>
            <a:ext cx="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4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sp>
        <p:nvSpPr>
          <p:cNvPr id="132" name="TextBox 104">
            <a:extLst>
              <a:ext uri="{FF2B5EF4-FFF2-40B4-BE49-F238E27FC236}">
                <a16:creationId xmlns:a16="http://schemas.microsoft.com/office/drawing/2014/main" id="{64141DEE-73DB-035B-A697-2CE8662287BA}"/>
              </a:ext>
            </a:extLst>
          </p:cNvPr>
          <p:cNvSpPr txBox="1"/>
          <p:nvPr/>
        </p:nvSpPr>
        <p:spPr>
          <a:xfrm>
            <a:off x="2365542" y="1933163"/>
            <a:ext cx="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4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sp>
        <p:nvSpPr>
          <p:cNvPr id="133" name="TextBox 104">
            <a:extLst>
              <a:ext uri="{FF2B5EF4-FFF2-40B4-BE49-F238E27FC236}">
                <a16:creationId xmlns:a16="http://schemas.microsoft.com/office/drawing/2014/main" id="{2DCDC629-C7B0-3E9C-0204-E07973FD3938}"/>
              </a:ext>
            </a:extLst>
          </p:cNvPr>
          <p:cNvSpPr txBox="1"/>
          <p:nvPr/>
        </p:nvSpPr>
        <p:spPr>
          <a:xfrm>
            <a:off x="2784393" y="2074401"/>
            <a:ext cx="815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(</a:t>
            </a:r>
            <a:r>
              <a:rPr lang="en-GB" sz="1400" b="1" dirty="0" err="1">
                <a:solidFill>
                  <a:srgbClr val="00B0F0"/>
                </a:solidFill>
                <a:latin typeface="Calibri" pitchFamily="34" charset="0"/>
                <a:cs typeface="Arial" charset="0"/>
              </a:rPr>
              <a:t>upd</a:t>
            </a:r>
            <a:r>
              <a:rPr lang="en-GB" sz="1400" b="1" dirty="0">
                <a:solidFill>
                  <a:srgbClr val="00B0F0"/>
                </a:solidFill>
                <a:latin typeface="Calibri" pitchFamily="34" charset="0"/>
                <a:cs typeface="Arial" charset="0"/>
              </a:rPr>
              <a:t>)</a:t>
            </a:r>
          </a:p>
        </p:txBody>
      </p:sp>
      <p:pic>
        <p:nvPicPr>
          <p:cNvPr id="2" name="Picture 60">
            <a:extLst>
              <a:ext uri="{FF2B5EF4-FFF2-40B4-BE49-F238E27FC236}">
                <a16:creationId xmlns:a16="http://schemas.microsoft.com/office/drawing/2014/main" id="{32D5542E-CC0B-0D61-2E03-4A7B0E875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60" y="4345124"/>
            <a:ext cx="200025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43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2849-97E5-916D-CD2E-5026F5B79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EN 319 401 – General Policy Requirements for TSPs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EEF4-E191-13E0-E41B-375437AFC8A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8" y="1600571"/>
            <a:ext cx="11314018" cy="4680000"/>
          </a:xfrm>
        </p:spPr>
        <p:txBody>
          <a:bodyPr vert="horz" lIns="108878" tIns="54439" rIns="108878" bIns="54439" rtlCol="0" anchor="t">
            <a:noAutofit/>
          </a:bodyPr>
          <a:lstStyle/>
          <a:p>
            <a:pPr marL="0" indent="0">
              <a:buNone/>
            </a:pPr>
            <a:r>
              <a:rPr lang="en-GB" noProof="0" dirty="0">
                <a:cs typeface="Tahoma"/>
              </a:rPr>
              <a:t>Update aimed to align with NIS2</a:t>
            </a:r>
          </a:p>
          <a:p>
            <a:pPr marL="359410" lvl="1" indent="-359410"/>
            <a:r>
              <a:rPr lang="en-GB" noProof="0" dirty="0">
                <a:cs typeface="Tahoma"/>
              </a:rPr>
              <a:t>New version 3.1.1 published 2024-06</a:t>
            </a:r>
            <a:endParaRPr lang="en-GB" noProof="0" dirty="0">
              <a:ea typeface="Calibri Light"/>
              <a:cs typeface="Tahoma"/>
            </a:endParaRPr>
          </a:p>
          <a:p>
            <a:pPr marL="359410" lvl="1" indent="-359410"/>
            <a:r>
              <a:rPr lang="en-GB" noProof="0" dirty="0">
                <a:cs typeface="Tahoma"/>
              </a:rPr>
              <a:t>Aims to fully align with  NIS2 implementing act </a:t>
            </a:r>
            <a:endParaRPr lang="en-GB" noProof="0" dirty="0">
              <a:ea typeface="Calibri Light"/>
              <a:cs typeface="Tahoma"/>
            </a:endParaRPr>
          </a:p>
          <a:p>
            <a:pPr marL="359410" lvl="1" indent="-359410"/>
            <a:r>
              <a:rPr lang="en-GB" noProof="0" dirty="0">
                <a:cs typeface="Tahoma"/>
              </a:rPr>
              <a:t>Updated EN 319 401 incorporated by reference from all TSP Policy standards</a:t>
            </a:r>
            <a:endParaRPr lang="en-GB" noProof="0" dirty="0">
              <a:ea typeface="Calibri Light"/>
              <a:cs typeface="Tahoma"/>
            </a:endParaRPr>
          </a:p>
          <a:p>
            <a:pPr marL="359410" lvl="1" indent="-359410"/>
            <a:r>
              <a:rPr lang="en-GB" noProof="0" dirty="0">
                <a:cs typeface="Tahoma"/>
              </a:rPr>
              <a:t>Other standards which follow general topics structure unaffected.</a:t>
            </a:r>
            <a:endParaRPr lang="en-GB" noProof="0" dirty="0">
              <a:ea typeface="Calibri Light"/>
              <a:cs typeface="Tahoma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GB" noProof="0" dirty="0">
                <a:cs typeface="Tahoma"/>
              </a:rPr>
              <a:t>Supports ACAB’c strategy for single audit covering NIS2 and eIDAS </a:t>
            </a:r>
            <a:r>
              <a:rPr lang="en-GB" noProof="0" dirty="0">
                <a:solidFill>
                  <a:srgbClr val="FF0000"/>
                </a:solidFill>
                <a:cs typeface="Tahoma"/>
              </a:rPr>
              <a:t>(and DORA via update in late 2025)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GB" dirty="0"/>
              <a:t>Draft to be v3.2.1 fully aligned with NIS2 implementing act aim to start formal EN Approval Process (ENAP) in June</a:t>
            </a:r>
          </a:p>
          <a:p>
            <a:pPr marL="0" lvl="1" indent="0">
              <a:spcBef>
                <a:spcPts val="1800"/>
              </a:spcBef>
              <a:buNone/>
            </a:pPr>
            <a:endParaRPr lang="en-GB" noProof="0" dirty="0">
              <a:solidFill>
                <a:srgbClr val="FF0000"/>
              </a:solidFill>
              <a:ea typeface="Calibri Ligh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0963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5157-84C6-6DBC-04B6-2108B74E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TS 119 461: Identity Proofing finalized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3C65-A1E7-20A2-9F97-1166FA6562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362827"/>
            <a:ext cx="11225625" cy="4680000"/>
          </a:xfrm>
        </p:spPr>
        <p:txBody>
          <a:bodyPr vert="horz" lIns="108878" tIns="54439" rIns="108878" bIns="54439" rtlCol="0" anchor="t">
            <a:noAutofit/>
          </a:bodyPr>
          <a:lstStyle/>
          <a:p>
            <a:pPr>
              <a:spcBef>
                <a:spcPts val="0"/>
              </a:spcBef>
            </a:pPr>
            <a:r>
              <a:rPr lang="en-GB" sz="2000" noProof="0" dirty="0">
                <a:cs typeface="Tahoma"/>
              </a:rPr>
              <a:t>New Extended </a:t>
            </a:r>
            <a:r>
              <a:rPr lang="en-GB" sz="2000" noProof="0" dirty="0" err="1">
                <a:cs typeface="Tahoma"/>
              </a:rPr>
              <a:t>LoIP</a:t>
            </a:r>
            <a:r>
              <a:rPr lang="en-GB" sz="2000" noProof="0" dirty="0">
                <a:cs typeface="Tahoma"/>
              </a:rPr>
              <a:t> (Level of Identity Proofing) </a:t>
            </a:r>
            <a:r>
              <a:rPr lang="en-GB" sz="2000" dirty="0"/>
              <a:t>to align with </a:t>
            </a:r>
            <a:r>
              <a:rPr lang="en-GB" sz="2000" dirty="0" err="1"/>
              <a:t>eIDAS</a:t>
            </a:r>
            <a:r>
              <a:rPr lang="en-GB" sz="2000" dirty="0"/>
              <a:t> 2</a:t>
            </a:r>
            <a:endParaRPr lang="en-GB" sz="2000" noProof="0" dirty="0">
              <a:cs typeface="Tahoma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pPr>
              <a:spcBef>
                <a:spcPts val="0"/>
              </a:spcBef>
            </a:pPr>
            <a:r>
              <a:rPr lang="en-GB" sz="2000" noProof="0" dirty="0">
                <a:cs typeface="Tahoma"/>
              </a:rPr>
              <a:t>Strengthening requirements for threats and risk assessment and for keeping solutions up to date</a:t>
            </a:r>
            <a:endParaRPr lang="en-GB" sz="2000" noProof="0" dirty="0">
              <a:ea typeface="Calibri"/>
              <a:cs typeface="Tahoma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noProof="0" dirty="0">
                <a:cs typeface="Tahoma"/>
              </a:rPr>
              <a:t>Threats intelligence process, pointing at ENISA “Methodology for sectoral cybersecurity assessments” as a hint towards future cybersecurity certification requirements</a:t>
            </a:r>
            <a:endParaRPr lang="en-GB" sz="2000" noProof="0" dirty="0">
              <a:ea typeface="Calibri Light"/>
              <a:cs typeface="Tahoma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>
              <a:spcBef>
                <a:spcPts val="0"/>
              </a:spcBef>
            </a:pPr>
            <a:r>
              <a:rPr lang="en-GB" sz="2000" noProof="0" dirty="0">
                <a:cs typeface="Tahoma"/>
              </a:rPr>
              <a:t>Adding requirements to enhance Baseline </a:t>
            </a:r>
            <a:r>
              <a:rPr lang="en-GB" sz="2000" noProof="0" dirty="0" err="1">
                <a:cs typeface="Tahoma"/>
              </a:rPr>
              <a:t>LoIP</a:t>
            </a:r>
            <a:r>
              <a:rPr lang="en-GB" sz="2000" noProof="0" dirty="0">
                <a:cs typeface="Tahoma"/>
              </a:rPr>
              <a:t> </a:t>
            </a:r>
            <a:r>
              <a:rPr lang="en-GB" sz="2000" dirty="0"/>
              <a:t>based on </a:t>
            </a:r>
            <a:r>
              <a:rPr lang="en-GB" sz="2000" dirty="0" err="1"/>
              <a:t>eIDs</a:t>
            </a:r>
            <a:r>
              <a:rPr lang="en-GB" sz="2000" dirty="0"/>
              <a:t> of </a:t>
            </a:r>
            <a:r>
              <a:rPr lang="en-GB" sz="2000" dirty="0" err="1"/>
              <a:t>LoA</a:t>
            </a:r>
            <a:r>
              <a:rPr lang="en-GB" sz="2000" dirty="0"/>
              <a:t> substantial to reach Extended </a:t>
            </a:r>
            <a:r>
              <a:rPr lang="en-GB" sz="2000" dirty="0" err="1"/>
              <a:t>LoIP</a:t>
            </a:r>
            <a:endParaRPr lang="en-GB" sz="2000" dirty="0"/>
          </a:p>
          <a:p>
            <a:pPr>
              <a:spcBef>
                <a:spcPts val="0"/>
              </a:spcBef>
            </a:pPr>
            <a:endParaRPr lang="en-GB" sz="2000" noProof="0" dirty="0"/>
          </a:p>
          <a:p>
            <a:pPr>
              <a:spcBef>
                <a:spcPts val="0"/>
              </a:spcBef>
            </a:pPr>
            <a:r>
              <a:rPr lang="en-GB" sz="2000" noProof="0" dirty="0">
                <a:cs typeface="Tahoma"/>
              </a:rPr>
              <a:t>New Annex C on requirements for identity proofing for eIDAS qualified trust services</a:t>
            </a:r>
            <a:endParaRPr lang="en-GB" sz="2000" noProof="0" dirty="0">
              <a:ea typeface="Calibri"/>
              <a:cs typeface="Tahoma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noProof="0" dirty="0">
                <a:cs typeface="Tahoma"/>
              </a:rPr>
              <a:t>Qualified certificates according to eIDAS v1</a:t>
            </a:r>
            <a:endParaRPr lang="en-GB" sz="2000" noProof="0" dirty="0">
              <a:ea typeface="Calibri Light"/>
              <a:cs typeface="Tahoma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noProof="0" dirty="0">
                <a:cs typeface="Tahoma"/>
              </a:rPr>
              <a:t>Qualified certificates and qualified electronic attestation of attributes for eIDAS v2</a:t>
            </a:r>
            <a:endParaRPr lang="en-GB" sz="2000" noProof="0" dirty="0">
              <a:ea typeface="Calibri Light"/>
              <a:cs typeface="Tahoma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GB" sz="2000" noProof="0" dirty="0">
                <a:cs typeface="Tahoma"/>
              </a:rPr>
              <a:t>Qualified registered delivery same for eIDAS v1 and eIDAS v2</a:t>
            </a:r>
            <a:endParaRPr lang="en-GB" sz="2000" noProof="0" dirty="0">
              <a:ea typeface="Calibri Light"/>
              <a:cs typeface="Tahoma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 marL="356870" indent="-356870">
              <a:spcBef>
                <a:spcPts val="0"/>
              </a:spcBef>
            </a:pPr>
            <a:r>
              <a:rPr lang="en-GB" sz="2000" noProof="0" dirty="0">
                <a:cs typeface="Tahoma"/>
              </a:rPr>
              <a:t>References CEN standard on biometric injection attack detection for remote registration</a:t>
            </a:r>
          </a:p>
          <a:p>
            <a:pPr marL="356870" indent="-356870">
              <a:spcBef>
                <a:spcPts val="0"/>
              </a:spcBef>
            </a:pPr>
            <a:endParaRPr lang="en-GB" sz="2000" noProof="0" dirty="0">
              <a:cs typeface="Tahoma"/>
            </a:endParaRPr>
          </a:p>
          <a:p>
            <a:pPr marL="356870" indent="-356870">
              <a:spcBef>
                <a:spcPts val="0"/>
              </a:spcBef>
            </a:pPr>
            <a:r>
              <a:rPr lang="en-GB" sz="2000" dirty="0">
                <a:ea typeface="Calibri"/>
                <a:cs typeface="Tahoma"/>
              </a:rPr>
              <a:t>Version 2.1.1 published on February 2025</a:t>
            </a:r>
            <a:endParaRPr lang="en-GB" sz="2000" noProof="0" dirty="0">
              <a:ea typeface="Calibri"/>
              <a:cs typeface="Tahoma"/>
            </a:endParaRPr>
          </a:p>
          <a:p>
            <a:pPr marL="0" indent="0">
              <a:spcBef>
                <a:spcPts val="0"/>
              </a:spcBef>
              <a:buNone/>
            </a:pPr>
            <a:endParaRPr lang="en-GB" sz="2000" noProof="0" dirty="0"/>
          </a:p>
          <a:p>
            <a:pPr marL="685800">
              <a:spcBef>
                <a:spcPts val="0"/>
              </a:spcBef>
            </a:pPr>
            <a:endParaRPr lang="en-GB" sz="2000" noProof="0" dirty="0"/>
          </a:p>
          <a:p>
            <a:pPr marL="6858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pPr marL="70231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GB" sz="2000" noProof="0" dirty="0">
              <a:ea typeface="Calibri Light" panose="020F0302020204030204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 marL="6858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40000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5157-84C6-6DBC-04B6-2108B74E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EN 319 411-1/2/8 Certificate Policy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3C65-A1E7-20A2-9F97-1166FA6562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509131"/>
            <a:ext cx="11225625" cy="4680000"/>
          </a:xfrm>
        </p:spPr>
        <p:txBody>
          <a:bodyPr/>
          <a:lstStyle/>
          <a:p>
            <a:pPr marL="685800">
              <a:spcBef>
                <a:spcPts val="0"/>
              </a:spcBef>
            </a:pPr>
            <a:r>
              <a:rPr lang="en-GB" noProof="0" dirty="0"/>
              <a:t>EN 319 411-1 General Requirements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noProof="0" dirty="0"/>
              <a:t>Key ceremonies</a:t>
            </a:r>
            <a:endParaRPr lang="en-GB" sz="1800" dirty="0"/>
          </a:p>
          <a:p>
            <a:pPr marL="1448100" lvl="3" indent="-457200">
              <a:spcBef>
                <a:spcPts val="0"/>
              </a:spcBef>
            </a:pPr>
            <a:r>
              <a:rPr lang="en-GB" noProof="0" dirty="0"/>
              <a:t>Pre-generated keys (parked keys)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noProof="0" dirty="0"/>
              <a:t>Identify last CRL issued (on termination)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noProof="0" dirty="0"/>
              <a:t>Alignment with EN 319 401 NIS2 version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noProof="0" dirty="0"/>
              <a:t>Support for validity assured certificates (short-term)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dirty="0"/>
              <a:t>Updating references of the TLS BRs and EVGs.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noProof="0" dirty="0"/>
              <a:t>Adding the </a:t>
            </a:r>
            <a:r>
              <a:rPr lang="en-GB" sz="1800" dirty="0"/>
              <a:t>already published TS 119 411-5 (2-QWACs) and the TS 119 411-6 (SMIME)</a:t>
            </a:r>
            <a:endParaRPr lang="en-GB" sz="1800" noProof="0" dirty="0"/>
          </a:p>
          <a:p>
            <a:pPr marL="1160100" lvl="2" indent="-457200">
              <a:spcBef>
                <a:spcPts val="0"/>
              </a:spcBef>
            </a:pPr>
            <a:r>
              <a:rPr lang="en-GB" sz="1800" dirty="0"/>
              <a:t>Newest version 1.5.1 published on April 2025</a:t>
            </a:r>
            <a:endParaRPr lang="en-GB" sz="1800" noProof="0" dirty="0"/>
          </a:p>
          <a:p>
            <a:pPr marL="685800">
              <a:spcBef>
                <a:spcPts val="0"/>
              </a:spcBef>
            </a:pPr>
            <a:r>
              <a:rPr lang="en-GB" noProof="0" dirty="0"/>
              <a:t>EN 319 411-2 Qualified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noProof="0" dirty="0"/>
              <a:t>Support for validity assured / short term certificates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noProof="0" dirty="0"/>
              <a:t>Clarify Certificate Policies and alignment with the renewal, re-key and modification with the EN 319 411-1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dirty="0"/>
              <a:t>Newest version 2.6.1 sent to ENAP due to some late comments. Expected to be published by July</a:t>
            </a:r>
            <a:endParaRPr lang="en-GB" sz="2000" noProof="0" dirty="0"/>
          </a:p>
          <a:p>
            <a:pPr marL="685800">
              <a:spcBef>
                <a:spcPts val="0"/>
              </a:spcBef>
            </a:pPr>
            <a:r>
              <a:rPr lang="en-GB" dirty="0"/>
              <a:t>TS 119 411-8 WRP Access Certificates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dirty="0"/>
              <a:t>Based on EN 319 411-1 and -2 (signatures and seals)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dirty="0"/>
              <a:t>Specific for Relying parties accessing the EUDI Wallet. </a:t>
            </a:r>
            <a:r>
              <a:rPr lang="en-GB" sz="1800"/>
              <a:t>New policy.</a:t>
            </a:r>
            <a:endParaRPr lang="en-GB" sz="1800" dirty="0"/>
          </a:p>
          <a:p>
            <a:pPr marL="70290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GB" sz="2000" noProof="0" dirty="0"/>
          </a:p>
          <a:p>
            <a:pPr marL="70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pPr marL="70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pPr marL="6858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89957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5157-84C6-6DBC-04B6-2108B74E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EN 319 412-x Certificate Profile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E3C65-A1E7-20A2-9F97-1166FA6562B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417691"/>
            <a:ext cx="11225625" cy="4680000"/>
          </a:xfrm>
        </p:spPr>
        <p:txBody>
          <a:bodyPr vert="horz" lIns="108878" tIns="54439" rIns="108878" bIns="54439" rtlCol="0" anchor="t">
            <a:noAutofit/>
          </a:bodyPr>
          <a:lstStyle/>
          <a:p>
            <a:pPr marL="685800">
              <a:spcBef>
                <a:spcPts val="0"/>
              </a:spcBef>
            </a:pPr>
            <a:r>
              <a:rPr lang="en-GB" sz="2000" noProof="0" dirty="0">
                <a:cs typeface="Tahoma"/>
              </a:rPr>
              <a:t>EN 319 412-1 General</a:t>
            </a:r>
          </a:p>
          <a:p>
            <a:pPr marL="1159510" lvl="2" indent="-457200">
              <a:spcBef>
                <a:spcPts val="0"/>
              </a:spcBef>
            </a:pPr>
            <a:r>
              <a:rPr lang="en-GB" sz="1800" noProof="0" dirty="0"/>
              <a:t>NTR trade identified region identifier</a:t>
            </a:r>
            <a:endParaRPr lang="en-GB" sz="1800" noProof="0" dirty="0">
              <a:ea typeface="Calibri Light" panose="020F0302020204030204"/>
            </a:endParaRPr>
          </a:p>
          <a:p>
            <a:pPr marL="1159510" lvl="2" indent="-457200">
              <a:spcBef>
                <a:spcPts val="0"/>
              </a:spcBef>
            </a:pPr>
            <a:r>
              <a:rPr lang="en-GB" sz="1800" noProof="0" dirty="0">
                <a:cs typeface="Tahoma"/>
              </a:rPr>
              <a:t>Alignment with EN 319 401 NIS2 version</a:t>
            </a:r>
            <a:endParaRPr lang="en-GB" sz="1800" noProof="0" dirty="0">
              <a:ea typeface="Calibri Light"/>
              <a:cs typeface="Tahoma"/>
            </a:endParaRPr>
          </a:p>
          <a:p>
            <a:pPr marL="685800">
              <a:spcBef>
                <a:spcPts val="0"/>
              </a:spcBef>
            </a:pPr>
            <a:r>
              <a:rPr lang="en-GB" sz="2000" noProof="0" dirty="0">
                <a:cs typeface="Tahoma"/>
              </a:rPr>
              <a:t>EN 319 412-2 Natural person</a:t>
            </a:r>
            <a:endParaRPr lang="en-GB" sz="2000" noProof="0" dirty="0">
              <a:ea typeface="Calibri"/>
              <a:cs typeface="Tahoma"/>
            </a:endParaRPr>
          </a:p>
          <a:p>
            <a:pPr marL="1159510" lvl="2" indent="-457200">
              <a:spcBef>
                <a:spcPts val="0"/>
              </a:spcBef>
            </a:pPr>
            <a:r>
              <a:rPr lang="en-GB" sz="1800" noProof="0" dirty="0">
                <a:cs typeface="Tahoma"/>
              </a:rPr>
              <a:t>Status services for validity assured / short term certificates</a:t>
            </a:r>
            <a:endParaRPr lang="en-GB" sz="1800" noProof="0" dirty="0">
              <a:ea typeface="Calibri Light"/>
              <a:cs typeface="Tahoma"/>
            </a:endParaRPr>
          </a:p>
          <a:p>
            <a:pPr marL="1159510" lvl="2" indent="-457200">
              <a:spcBef>
                <a:spcPts val="0"/>
              </a:spcBef>
            </a:pPr>
            <a:r>
              <a:rPr lang="en-GB" sz="1800" noProof="0" dirty="0">
                <a:cs typeface="Tahoma"/>
              </a:rPr>
              <a:t>Clarification on identification common name vs given name and pseudonym</a:t>
            </a:r>
            <a:endParaRPr lang="en-GB" sz="1800" noProof="0" dirty="0">
              <a:ea typeface="Calibri Light"/>
              <a:cs typeface="Tahoma"/>
            </a:endParaRPr>
          </a:p>
          <a:p>
            <a:pPr marL="1159510" lvl="2" indent="-457200">
              <a:spcBef>
                <a:spcPts val="0"/>
              </a:spcBef>
            </a:pPr>
            <a:r>
              <a:rPr lang="en-GB" sz="1800" noProof="0" dirty="0">
                <a:cs typeface="Tahoma"/>
              </a:rPr>
              <a:t>CAB Forum OCSP alignment</a:t>
            </a:r>
          </a:p>
          <a:p>
            <a:pPr marL="685800">
              <a:spcBef>
                <a:spcPts val="0"/>
              </a:spcBef>
            </a:pPr>
            <a:r>
              <a:rPr lang="en-GB" sz="2000" dirty="0"/>
              <a:t>EN 319 412-4 Qualified Certificates for Website Authentication</a:t>
            </a:r>
          </a:p>
          <a:p>
            <a:pPr marL="1160100" lvl="2" indent="-457200">
              <a:spcBef>
                <a:spcPts val="0"/>
              </a:spcBef>
            </a:pPr>
            <a:r>
              <a:rPr lang="en-GB" sz="1800" dirty="0"/>
              <a:t>Editorial fixes clarifying requirements</a:t>
            </a:r>
            <a:endParaRPr lang="en-GB" sz="1800" noProof="0" dirty="0">
              <a:ea typeface="Calibri Light"/>
              <a:cs typeface="Tahoma"/>
            </a:endParaRPr>
          </a:p>
          <a:p>
            <a:pPr marL="685800">
              <a:spcBef>
                <a:spcPts val="0"/>
              </a:spcBef>
            </a:pPr>
            <a:r>
              <a:rPr lang="en-GB" sz="2000" noProof="0" dirty="0">
                <a:cs typeface="Tahoma"/>
              </a:rPr>
              <a:t>EN 319 412-5 QC Statement</a:t>
            </a:r>
            <a:endParaRPr lang="en-GB" sz="2000" noProof="0" dirty="0">
              <a:ea typeface="Calibri"/>
              <a:cs typeface="Tahoma"/>
            </a:endParaRPr>
          </a:p>
          <a:p>
            <a:pPr marL="1159510" lvl="2" indent="-457200">
              <a:spcBef>
                <a:spcPts val="0"/>
              </a:spcBef>
            </a:pPr>
            <a:r>
              <a:rPr lang="en-GB" sz="1800" noProof="0" dirty="0">
                <a:cs typeface="Tahoma"/>
              </a:rPr>
              <a:t>QC Statement on verification method (whether have used QES)</a:t>
            </a:r>
            <a:endParaRPr lang="en-GB" sz="1800" noProof="0" dirty="0">
              <a:ea typeface="Calibri Light"/>
              <a:cs typeface="Tahoma"/>
            </a:endParaRPr>
          </a:p>
          <a:p>
            <a:pPr marL="1159510" lvl="2" indent="-457200">
              <a:spcBef>
                <a:spcPts val="0"/>
              </a:spcBef>
            </a:pPr>
            <a:r>
              <a:rPr lang="en-GB" sz="1800" noProof="0" dirty="0">
                <a:cs typeface="Tahoma"/>
              </a:rPr>
              <a:t>ASN.1 encoding of non-EU QSCD </a:t>
            </a:r>
            <a:endParaRPr lang="en-GB" sz="1800" noProof="0" dirty="0">
              <a:ea typeface="Calibri Light" panose="020F0302020204030204"/>
              <a:cs typeface="Tahoma"/>
            </a:endParaRPr>
          </a:p>
          <a:p>
            <a:pPr marL="685800">
              <a:spcBef>
                <a:spcPts val="0"/>
              </a:spcBef>
            </a:pPr>
            <a:r>
              <a:rPr lang="en-GB" sz="2000" dirty="0">
                <a:cs typeface="Tahoma"/>
              </a:rPr>
              <a:t>All under 1st round of EN Approval process (ENAP)</a:t>
            </a:r>
          </a:p>
          <a:p>
            <a:pPr marL="685800">
              <a:spcBef>
                <a:spcPts val="0"/>
              </a:spcBef>
            </a:pPr>
            <a:r>
              <a:rPr lang="en-GB" sz="2000" dirty="0">
                <a:cs typeface="Tahoma"/>
              </a:rPr>
              <a:t>Upcoming new document (TS 119 412-6) Certificate profiles for providers of trusted data objects (e.g., PID (Person Identification Data</a:t>
            </a:r>
            <a:r>
              <a:rPr lang="en-GB" sz="2000">
                <a:cs typeface="Tahoma"/>
              </a:rPr>
              <a:t>), (Q)EAA </a:t>
            </a:r>
            <a:r>
              <a:rPr lang="en-GB" sz="2000" dirty="0">
                <a:cs typeface="Tahoma"/>
              </a:rPr>
              <a:t>(Electronic Attributes </a:t>
            </a:r>
            <a:r>
              <a:rPr lang="en-GB" sz="2000">
                <a:cs typeface="Tahoma"/>
              </a:rPr>
              <a:t>Attestation),…) </a:t>
            </a:r>
            <a:r>
              <a:rPr lang="en-GB" sz="2000" dirty="0">
                <a:cs typeface="Tahoma"/>
              </a:rPr>
              <a:t>supporting EUDIW</a:t>
            </a:r>
          </a:p>
          <a:p>
            <a:pPr marL="702310" lvl="1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GB" sz="2000" noProof="0" dirty="0">
              <a:ea typeface="Calibri Light" panose="020F0302020204030204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 marL="70231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>
              <a:ea typeface="Calibri Light" panose="020F0302020204030204"/>
            </a:endParaRPr>
          </a:p>
          <a:p>
            <a:pPr marL="685800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GB" sz="2000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4585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1DB0F-A975-A698-5A3C-7F79110B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QWACs Spec ETSI TS 119 411-5 finalized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CC4AB-AA02-7C1C-733C-2A6E06F6415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759" y="1295771"/>
            <a:ext cx="11225625" cy="5096320"/>
          </a:xfrm>
        </p:spPr>
        <p:txBody>
          <a:bodyPr/>
          <a:lstStyle/>
          <a:p>
            <a:pPr marL="0" indent="0">
              <a:buNone/>
            </a:pPr>
            <a:r>
              <a:rPr lang="en-GB" noProof="0" dirty="0"/>
              <a:t>The TS defines multiple approaches for issuing qualified certificates for website authentication, deploying them to websites, and their consumption by user agents.</a:t>
            </a:r>
          </a:p>
          <a:p>
            <a:r>
              <a:rPr lang="en-GB" noProof="0" dirty="0"/>
              <a:t>1. “1-QWAC Approach”</a:t>
            </a:r>
          </a:p>
          <a:p>
            <a:pPr lvl="2"/>
            <a:r>
              <a:rPr lang="en-GB" dirty="0"/>
              <a:t>Single certificate that meets both browser root store and EU Qualified requirements both aligned with CA/Browser Forum requirements</a:t>
            </a:r>
          </a:p>
          <a:p>
            <a:r>
              <a:rPr lang="en-GB" noProof="0" dirty="0"/>
              <a:t>2. “2-QWAC with Certificate Binding Validation Approach” </a:t>
            </a:r>
          </a:p>
          <a:p>
            <a:pPr lvl="2"/>
            <a:r>
              <a:rPr lang="en-GB" noProof="0" dirty="0"/>
              <a:t>EU Qualified Certificate signed binding to TLS Certificate + TLS Certificate meets browser root store requirements aligned with CA/Browser Forum requirements </a:t>
            </a:r>
          </a:p>
          <a:p>
            <a:pPr lvl="2"/>
            <a:r>
              <a:rPr lang="en-GB" noProof="0" dirty="0"/>
              <a:t>Browser validates TLS Certificate against binding</a:t>
            </a:r>
          </a:p>
          <a:p>
            <a:pPr marL="342900" lvl="2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GB" sz="2400" dirty="0">
                <a:latin typeface="+mn-lt"/>
              </a:rPr>
              <a:t>Published in February 2025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77928716"/>
      </p:ext>
    </p:extLst>
  </p:cSld>
  <p:clrMapOvr>
    <a:masterClrMapping/>
  </p:clrMapOvr>
</p:sld>
</file>

<file path=ppt/theme/theme1.xml><?xml version="1.0" encoding="utf-8"?>
<a:theme xmlns:a="http://schemas.openxmlformats.org/drawingml/2006/main" name="1_ETSI Corporate 2018">
  <a:themeElements>
    <a:clrScheme name="ETSI 2018">
      <a:dk1>
        <a:srgbClr val="3E484F"/>
      </a:dk1>
      <a:lt1>
        <a:srgbClr val="A0CBED"/>
      </a:lt1>
      <a:dk2>
        <a:srgbClr val="000000"/>
      </a:dk2>
      <a:lt2>
        <a:srgbClr val="FFFFFF"/>
      </a:lt2>
      <a:accent1>
        <a:srgbClr val="004A8D"/>
      </a:accent1>
      <a:accent2>
        <a:srgbClr val="007DC3"/>
      </a:accent2>
      <a:accent3>
        <a:srgbClr val="69747A"/>
      </a:accent3>
      <a:accent4>
        <a:srgbClr val="E8E196"/>
      </a:accent4>
      <a:accent5>
        <a:srgbClr val="FFC20E"/>
      </a:accent5>
      <a:accent6>
        <a:srgbClr val="8DC640"/>
      </a:accent6>
      <a:hlink>
        <a:srgbClr val="007DC3"/>
      </a:hlink>
      <a:folHlink>
        <a:srgbClr val="8C56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4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TSI Generic Presentation 2020.pptx  -  Read-Only" id="{2441B6A4-C59B-4C84-B381-D95309032919}" vid="{FAA4B38E-E689-484B-ABE8-396D95BBF6FC}"/>
    </a:ext>
  </a:extLst>
</a:theme>
</file>

<file path=ppt/theme/theme2.xml><?xml version="1.0" encoding="utf-8"?>
<a:theme xmlns:a="http://schemas.openxmlformats.org/drawingml/2006/main" name="Office Theme">
  <a:themeElements>
    <a:clrScheme name="ETSI 2018">
      <a:dk1>
        <a:srgbClr val="3E484F"/>
      </a:dk1>
      <a:lt1>
        <a:srgbClr val="A0CBED"/>
      </a:lt1>
      <a:dk2>
        <a:srgbClr val="000000"/>
      </a:dk2>
      <a:lt2>
        <a:srgbClr val="FFFFFF"/>
      </a:lt2>
      <a:accent1>
        <a:srgbClr val="004A8D"/>
      </a:accent1>
      <a:accent2>
        <a:srgbClr val="007DC3"/>
      </a:accent2>
      <a:accent3>
        <a:srgbClr val="69747A"/>
      </a:accent3>
      <a:accent4>
        <a:srgbClr val="E8E196"/>
      </a:accent4>
      <a:accent5>
        <a:srgbClr val="FFC20E"/>
      </a:accent5>
      <a:accent6>
        <a:srgbClr val="8DC640"/>
      </a:accent6>
      <a:hlink>
        <a:srgbClr val="007DC3"/>
      </a:hlink>
      <a:folHlink>
        <a:srgbClr val="8C56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TSI 2018">
      <a:dk1>
        <a:srgbClr val="3E484F"/>
      </a:dk1>
      <a:lt1>
        <a:srgbClr val="A0CBED"/>
      </a:lt1>
      <a:dk2>
        <a:srgbClr val="000000"/>
      </a:dk2>
      <a:lt2>
        <a:srgbClr val="FFFFFF"/>
      </a:lt2>
      <a:accent1>
        <a:srgbClr val="004A8D"/>
      </a:accent1>
      <a:accent2>
        <a:srgbClr val="007DC3"/>
      </a:accent2>
      <a:accent3>
        <a:srgbClr val="69747A"/>
      </a:accent3>
      <a:accent4>
        <a:srgbClr val="E8E196"/>
      </a:accent4>
      <a:accent5>
        <a:srgbClr val="FFC20E"/>
      </a:accent5>
      <a:accent6>
        <a:srgbClr val="8DC640"/>
      </a:accent6>
      <a:hlink>
        <a:srgbClr val="007DC3"/>
      </a:hlink>
      <a:folHlink>
        <a:srgbClr val="8C56A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</TotalTime>
  <Words>1913</Words>
  <Application>Microsoft Office PowerPoint</Application>
  <PresentationFormat>Panorámica</PresentationFormat>
  <Paragraphs>347</Paragraphs>
  <Slides>19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Calibri</vt:lpstr>
      <vt:lpstr>Calibri Light</vt:lpstr>
      <vt:lpstr>Tahoma</vt:lpstr>
      <vt:lpstr>Times New Roman</vt:lpstr>
      <vt:lpstr>Wingdings</vt:lpstr>
      <vt:lpstr>1_ETSI Corporate 2018</vt:lpstr>
      <vt:lpstr>ETSI ESI: Electronic Signatures and Trust Infrastructures Standards Update  CA/B Forum Toronto – June 2025</vt:lpstr>
      <vt:lpstr>EU Legislation – cybersecurity landscape</vt:lpstr>
      <vt:lpstr>PKI relevant European Regulations in 2025</vt:lpstr>
      <vt:lpstr>ETSI &amp; CEN Standards supporting eIDAS – the current picture</vt:lpstr>
      <vt:lpstr>EN 319 401 – General Policy Requirements for TSPs</vt:lpstr>
      <vt:lpstr>TS 119 461: Identity Proofing finalized </vt:lpstr>
      <vt:lpstr>EN 319 411-1/2/8 Certificate Policy Updates</vt:lpstr>
      <vt:lpstr>EN 319 412-x Certificate Profile Updates</vt:lpstr>
      <vt:lpstr>QWACs Spec ETSI TS 119 411-5 finalized </vt:lpstr>
      <vt:lpstr>EN 319 421 Policy Requirements for TSP issuing Time-Stamps</vt:lpstr>
      <vt:lpstr>eSignature/ eSeal Standards - formats</vt:lpstr>
      <vt:lpstr>eSignature/ eSeal Standards - formats</vt:lpstr>
      <vt:lpstr>TS 119 312 Cryptographic Suites</vt:lpstr>
      <vt:lpstr>EU Certificate Transparency Ecosystem: NWI at ESI</vt:lpstr>
      <vt:lpstr>Main components and Interfaces for EUDI Wallet</vt:lpstr>
      <vt:lpstr>EU Engagement - ETSI 2025 Activities</vt:lpstr>
      <vt:lpstr>EU Engagement 2026/27 Activities</vt:lpstr>
      <vt:lpstr>EU Digital Identity Wallet vs EU Business Wallet </vt:lpstr>
      <vt:lpstr>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Tomorrow’s World with The Standards People</dc:title>
  <dc:subject>&lt;Speech title here&gt;</dc:subject>
  <dc:creator>Arno Fiedler</dc:creator>
  <cp:keywords/>
  <cp:lastModifiedBy>Inigo Barreira</cp:lastModifiedBy>
  <cp:revision>78</cp:revision>
  <dcterms:created xsi:type="dcterms:W3CDTF">2020-09-11T06:28:37Z</dcterms:created>
  <dcterms:modified xsi:type="dcterms:W3CDTF">2025-06-05T14:13:08Z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ecurityLevel">
    <vt:lpwstr>Level 2 – Sensitive</vt:lpwstr>
  </property>
  <property fmtid="{D5CDD505-2E9C-101B-9397-08002B2CF9AE}" pid="3" name="Updated">
    <vt:bool>true</vt:bool>
  </property>
</Properties>
</file>