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57" r:id="rId5"/>
    <p:sldId id="2147470792" r:id="rId6"/>
    <p:sldId id="2142532436" r:id="rId7"/>
    <p:sldId id="2142532437" r:id="rId8"/>
    <p:sldId id="2142532439" r:id="rId9"/>
    <p:sldId id="2142532440" r:id="rId10"/>
    <p:sldId id="2142532423" r:id="rId11"/>
  </p:sldIdLst>
  <p:sldSz cx="12192000" cy="6858000"/>
  <p:notesSz cx="6858000" cy="9144000"/>
  <p:defaultTextStyle>
    <a:defPPr>
      <a:defRPr lang="en-US"/>
    </a:defPPr>
    <a:lvl1pPr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60955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1219119"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82867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2438238" algn="l" defTabSz="609559"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3047797" algn="l" defTabSz="609559" rtl="0" eaLnBrk="1" latinLnBrk="0" hangingPunct="1">
      <a:defRPr kern="1200">
        <a:solidFill>
          <a:schemeClr val="tx1"/>
        </a:solidFill>
        <a:latin typeface="Arial" charset="0"/>
        <a:ea typeface="ＭＳ Ｐゴシック" charset="0"/>
        <a:cs typeface="ＭＳ Ｐゴシック" charset="0"/>
      </a:defRPr>
    </a:lvl6pPr>
    <a:lvl7pPr marL="3657357" algn="l" defTabSz="609559" rtl="0" eaLnBrk="1" latinLnBrk="0" hangingPunct="1">
      <a:defRPr kern="1200">
        <a:solidFill>
          <a:schemeClr val="tx1"/>
        </a:solidFill>
        <a:latin typeface="Arial" charset="0"/>
        <a:ea typeface="ＭＳ Ｐゴシック" charset="0"/>
        <a:cs typeface="ＭＳ Ｐゴシック" charset="0"/>
      </a:defRPr>
    </a:lvl7pPr>
    <a:lvl8pPr marL="4266915" algn="l" defTabSz="609559" rtl="0" eaLnBrk="1" latinLnBrk="0" hangingPunct="1">
      <a:defRPr kern="1200">
        <a:solidFill>
          <a:schemeClr val="tx1"/>
        </a:solidFill>
        <a:latin typeface="Arial" charset="0"/>
        <a:ea typeface="ＭＳ Ｐゴシック" charset="0"/>
        <a:cs typeface="ＭＳ Ｐゴシック" charset="0"/>
      </a:defRPr>
    </a:lvl8pPr>
    <a:lvl9pPr marL="4876475" algn="l" defTabSz="609559"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9A178A-2B0D-6269-99A6-DF8FFF8CC4DE}" name="J.P. Hamilton (johamilt)" initials="J(" userId="S::johamilt@cisco.com::4e811722-91ec-4620-915a-57ac9de1545d" providerId="AD"/>
  <p188:author id="{953410FF-B90D-E018-6FE8-F73C6FF95987}" name="Eric Hampshire (ehampshi)" initials="EH(" userId="S::ehampshi@cisco.com::06a0a215-cf02-474a-82ba-a7e5f42df11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8DB71A-6EA1-437C-9A07-A7C3D69686BE}" v="936" dt="2025-06-09T19:06:46.2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216" autoAdjust="0"/>
  </p:normalViewPr>
  <p:slideViewPr>
    <p:cSldViewPr snapToGrid="0">
      <p:cViewPr varScale="1">
        <p:scale>
          <a:sx n="81" d="100"/>
          <a:sy n="81" d="100"/>
        </p:scale>
        <p:origin x="727"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56B75-6962-3D4C-81E7-06F51DCFB41A}" type="datetimeFigureOut">
              <a:rPr lang="en-US" smtClean="0"/>
              <a:t>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B949F-8A8B-224B-B5B4-BCAF4C5A502E}" type="slidenum">
              <a:rPr lang="en-US" smtClean="0"/>
              <a:t>‹#›</a:t>
            </a:fld>
            <a:endParaRPr lang="en-US"/>
          </a:p>
        </p:txBody>
      </p:sp>
    </p:spTree>
    <p:extLst>
      <p:ext uri="{BB962C8B-B14F-4D97-AF65-F5344CB8AC3E}">
        <p14:creationId xmlns:p14="http://schemas.microsoft.com/office/powerpoint/2010/main" val="258532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isco.com/security/pki/archive"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gave our last update in Oct last year and we mentioned that we wanted to move towards automation in the Trusted Root Store space.  We’ve made some progress on this…</a:t>
            </a:r>
          </a:p>
        </p:txBody>
      </p:sp>
      <p:sp>
        <p:nvSpPr>
          <p:cNvPr id="4" name="Slide Number Placeholder 3"/>
          <p:cNvSpPr>
            <a:spLocks noGrp="1"/>
          </p:cNvSpPr>
          <p:nvPr>
            <p:ph type="sldNum" sz="quarter" idx="5"/>
          </p:nvPr>
        </p:nvSpPr>
        <p:spPr/>
        <p:txBody>
          <a:bodyPr/>
          <a:lstStyle/>
          <a:p>
            <a:fld id="{1EEB949F-8A8B-224B-B5B4-BCAF4C5A502E}" type="slidenum">
              <a:rPr lang="en-US" smtClean="0"/>
              <a:t>1</a:t>
            </a:fld>
            <a:endParaRPr lang="en-US"/>
          </a:p>
        </p:txBody>
      </p:sp>
    </p:spTree>
    <p:extLst>
      <p:ext uri="{BB962C8B-B14F-4D97-AF65-F5344CB8AC3E}">
        <p14:creationId xmlns:p14="http://schemas.microsoft.com/office/powerpoint/2010/main" val="1168320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longest time… Root bundles were loaded during initial software building and release process.   Then only updated in new software versions.  So then everyone is locked into a static trust store until a new software update is released and loaded in their environment.   </a:t>
            </a:r>
          </a:p>
          <a:p>
            <a:endParaRPr lang="en-US" dirty="0"/>
          </a:p>
          <a:p>
            <a:r>
              <a:rPr lang="en-US" dirty="0"/>
              <a:t>So we have been working on a solution for our products and services to be more dynamic in this regard.</a:t>
            </a:r>
          </a:p>
        </p:txBody>
      </p:sp>
      <p:sp>
        <p:nvSpPr>
          <p:cNvPr id="4" name="Slide Number Placeholder 3"/>
          <p:cNvSpPr>
            <a:spLocks noGrp="1"/>
          </p:cNvSpPr>
          <p:nvPr>
            <p:ph type="sldNum" sz="quarter" idx="5"/>
          </p:nvPr>
        </p:nvSpPr>
        <p:spPr/>
        <p:txBody>
          <a:bodyPr/>
          <a:lstStyle/>
          <a:p>
            <a:pPr>
              <a:defRPr/>
            </a:pPr>
            <a:fld id="{F97A1FA6-25DE-9E4E-A34D-CF67DE7DBDC7}" type="slidenum">
              <a:rPr lang="en-US" smtClean="0"/>
              <a:pPr>
                <a:defRPr/>
              </a:pPr>
              <a:t>2</a:t>
            </a:fld>
            <a:endParaRPr lang="en-US"/>
          </a:p>
        </p:txBody>
      </p:sp>
    </p:spTree>
    <p:extLst>
      <p:ext uri="{BB962C8B-B14F-4D97-AF65-F5344CB8AC3E}">
        <p14:creationId xmlns:p14="http://schemas.microsoft.com/office/powerpoint/2010/main" val="4200072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We're introducing a new certificate signing chain for TRS bundles. The goal of this update is to get away from the old manual processes and to a fully automated build, signing, and publishing process. </a:t>
            </a:r>
          </a:p>
          <a:p>
            <a:endParaRPr lang="en-US" dirty="0">
              <a:ea typeface="Calibri"/>
              <a:cs typeface="Calibri"/>
            </a:endParaRPr>
          </a:p>
          <a:p>
            <a:r>
              <a:rPr lang="en-US" dirty="0">
                <a:ea typeface="Calibri"/>
                <a:cs typeface="Calibri"/>
              </a:rPr>
              <a:t>It monitors for expiring root certificates or CAs changes within the CCADB and automatically triggers a new bundle creation. Each bundle is accompanied by a versioned JSON manifest file to easily rollback to previous versions.</a:t>
            </a:r>
          </a:p>
          <a:p>
            <a:endParaRPr lang="en-US" dirty="0">
              <a:ea typeface="Calibri"/>
              <a:cs typeface="Calibri"/>
            </a:endParaRPr>
          </a:p>
          <a:p>
            <a:r>
              <a:rPr lang="en-US" dirty="0">
                <a:ea typeface="Calibri"/>
                <a:cs typeface="Calibri"/>
              </a:rPr>
              <a:t>We’ve been beta testing with the early adopters for a little while now.   </a:t>
            </a:r>
            <a:r>
              <a:rPr lang="en-US" dirty="0"/>
              <a:t>We plan on rolling this out in the next 5-6 months and giving  consumers with at least a 3-month testing window.</a:t>
            </a:r>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1EEB949F-8A8B-224B-B5B4-BCAF4C5A502E}" type="slidenum">
              <a:rPr lang="en-US" smtClean="0"/>
              <a:t>3</a:t>
            </a:fld>
            <a:endParaRPr lang="en-US"/>
          </a:p>
        </p:txBody>
      </p:sp>
    </p:spTree>
    <p:extLst>
      <p:ext uri="{BB962C8B-B14F-4D97-AF65-F5344CB8AC3E}">
        <p14:creationId xmlns:p14="http://schemas.microsoft.com/office/powerpoint/2010/main" val="314658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points:</a:t>
            </a:r>
          </a:p>
          <a:p>
            <a:r>
              <a:rPr lang="en-US" dirty="0"/>
              <a:t> </a:t>
            </a:r>
            <a:endParaRPr lang="en-US" dirty="0">
              <a:ea typeface="Calibri"/>
              <a:cs typeface="Calibri"/>
            </a:endParaRPr>
          </a:p>
          <a:p>
            <a:r>
              <a:rPr lang="en-US" dirty="0"/>
              <a:t>Here's a quick preview of what the new system looks like.  </a:t>
            </a:r>
          </a:p>
          <a:p>
            <a:endParaRPr lang="en-US" dirty="0"/>
          </a:p>
          <a:p>
            <a:r>
              <a:rPr lang="en-US" dirty="0"/>
              <a:t> As mentioned before, we have a JSON endpoint now which lists the current latest version of this bundle. You can see it on the right here. It also lists the previous version and every addition or deletion in this latest release.  If you’re looking through the deletion list in the JSON and you want to see why a certain cert was removed, you can look up the cert sha in the rejected.log file. That one is shown here at the bottom and it's also human-readable.</a:t>
            </a:r>
          </a:p>
          <a:p>
            <a:endParaRPr lang="en-US" dirty="0">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a:t>
            </a:r>
            <a:r>
              <a:rPr lang="en-US" dirty="0">
                <a:hlinkClick r:id="rId3"/>
              </a:rPr>
              <a:t>https://www.cisco.com/security/pki/archive</a:t>
            </a:r>
            <a:r>
              <a:rPr lang="en-US" dirty="0"/>
              <a:t>. </a:t>
            </a:r>
            <a:endParaRPr lang="en-US" dirty="0">
              <a:ea typeface="Calibri"/>
              <a:cs typeface="Calibri"/>
            </a:endParaRPr>
          </a:p>
          <a:p>
            <a:r>
              <a:rPr lang="en-US" dirty="0"/>
              <a:t> </a:t>
            </a:r>
            <a:endParaRPr lang="en-US" dirty="0">
              <a:ea typeface="Calibri"/>
              <a:cs typeface="Calibri"/>
            </a:endParaRPr>
          </a:p>
          <a:p>
            <a:r>
              <a:rPr lang="en-US" dirty="0"/>
              <a:t>We added the most requested feature, a </a:t>
            </a:r>
            <a:r>
              <a:rPr lang="en-US" strike="noStrike" dirty="0" err="1"/>
              <a:t>passwordless</a:t>
            </a:r>
            <a:r>
              <a:rPr lang="en-US" dirty="0"/>
              <a:t> </a:t>
            </a:r>
            <a:r>
              <a:rPr lang="en-US" dirty="0" err="1"/>
              <a:t>jks</a:t>
            </a:r>
            <a:r>
              <a:rPr lang="en-US" dirty="0"/>
              <a:t> version of the TRS bundles. We now have that as you can see in the index list. </a:t>
            </a:r>
          </a:p>
          <a:p>
            <a:endParaRPr lang="en-US" dirty="0"/>
          </a:p>
          <a:p>
            <a:endParaRPr lang="en-US" dirty="0"/>
          </a:p>
          <a:p>
            <a:r>
              <a:rPr lang="en-US" dirty="0"/>
              <a:t>Now, with a </a:t>
            </a:r>
            <a:r>
              <a:rPr lang="en-US" strike="noStrike" dirty="0" err="1"/>
              <a:t>passwordless</a:t>
            </a:r>
            <a:r>
              <a:rPr lang="en-US" dirty="0"/>
              <a:t> JKS you don't get the benefit of MAC for integrity checking. So we publish detached signatures here that can be used to verify the integrity of the </a:t>
            </a:r>
            <a:r>
              <a:rPr lang="en-US" dirty="0" err="1"/>
              <a:t>jks</a:t>
            </a:r>
            <a:r>
              <a:rPr lang="en-US" dirty="0"/>
              <a:t> bundle.</a:t>
            </a:r>
            <a:endParaRPr lang="en-US" dirty="0">
              <a:ea typeface="Calibri"/>
              <a:cs typeface="Calibri"/>
            </a:endParaRPr>
          </a:p>
          <a:p>
            <a:r>
              <a:rPr lang="en-US" dirty="0"/>
              <a:t>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1EEB949F-8A8B-224B-B5B4-BCAF4C5A502E}" type="slidenum">
              <a:rPr lang="en-US" smtClean="0"/>
              <a:t>4</a:t>
            </a:fld>
            <a:endParaRPr lang="en-US"/>
          </a:p>
        </p:txBody>
      </p:sp>
    </p:spTree>
    <p:extLst>
      <p:ext uri="{BB962C8B-B14F-4D97-AF65-F5344CB8AC3E}">
        <p14:creationId xmlns:p14="http://schemas.microsoft.com/office/powerpoint/2010/main" val="4208859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Here’s a little summary of things we’re planning to make available soon.</a:t>
            </a:r>
          </a:p>
          <a:p>
            <a:endParaRPr lang="en-US" dirty="0">
              <a:ea typeface="Calibri"/>
              <a:cs typeface="Calibri"/>
            </a:endParaRPr>
          </a:p>
          <a:p>
            <a:r>
              <a:rPr lang="en-US" dirty="0" err="1">
                <a:ea typeface="Calibri"/>
                <a:cs typeface="Calibri"/>
              </a:rPr>
              <a:t>Suchas</a:t>
            </a:r>
            <a:r>
              <a:rPr lang="en-US" dirty="0">
                <a:ea typeface="Calibri"/>
                <a:cs typeface="Calibri"/>
              </a:rPr>
              <a:t>, making our Trusted Root Store program documentation available publicly soon, in the coming months </a:t>
            </a:r>
          </a:p>
          <a:p>
            <a:endParaRPr lang="en-US" dirty="0">
              <a:solidFill>
                <a:srgbClr val="424242"/>
              </a:solidFill>
              <a:ea typeface="Calibri"/>
              <a:cs typeface="Calibri"/>
            </a:endParaRPr>
          </a:p>
          <a:p>
            <a:endParaRPr lang="en-US" dirty="0">
              <a:solidFill>
                <a:srgbClr val="424242"/>
              </a:solidFill>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a typeface="Calibri"/>
                <a:cs typeface="Calibri"/>
              </a:rPr>
              <a:t>We're also adding a configurable option for installing a custom root certificate directory, giving users more flexibility in their env's.</a:t>
            </a:r>
          </a:p>
          <a:p>
            <a:endParaRPr lang="en-US" dirty="0">
              <a:solidFill>
                <a:srgbClr val="424242"/>
              </a:solidFill>
              <a:ea typeface="Calibri"/>
              <a:cs typeface="Calibri"/>
            </a:endParaRPr>
          </a:p>
          <a:p>
            <a:endParaRPr lang="en-US" dirty="0">
              <a:solidFill>
                <a:srgbClr val="424242"/>
              </a:solidFill>
              <a:ea typeface="Calibri"/>
              <a:cs typeface="Calibri"/>
            </a:endParaRPr>
          </a:p>
          <a:p>
            <a:r>
              <a:rPr lang="en-US" dirty="0">
                <a:solidFill>
                  <a:srgbClr val="242424"/>
                </a:solidFill>
              </a:rPr>
              <a:t>We aim to achieve End-to-End Automation starting from how we create the bundles and how our users are going to consume these bundles.</a:t>
            </a:r>
            <a:endParaRPr lang="en-US" dirty="0"/>
          </a:p>
          <a:p>
            <a:r>
              <a:rPr lang="en-US" dirty="0">
                <a:ea typeface="Calibri"/>
                <a:cs typeface="Calibri"/>
              </a:rPr>
              <a:t>In FY26, we will be building TRS client as a managed package. This client will be responsible for several key functions:</a:t>
            </a:r>
          </a:p>
          <a:p>
            <a:pPr marL="171450" indent="-171450">
              <a:buFont typeface="Calibri"/>
              <a:buChar char="-"/>
            </a:pPr>
            <a:r>
              <a:rPr lang="en-US" dirty="0">
                <a:ea typeface="Calibri"/>
                <a:cs typeface="Calibri"/>
              </a:rPr>
              <a:t>Revocation checking to ensure that compromised certificates are not trusted.</a:t>
            </a:r>
          </a:p>
          <a:p>
            <a:pPr marL="171450" indent="-171450">
              <a:buFont typeface="Calibri"/>
              <a:buChar char="-"/>
            </a:pPr>
            <a:r>
              <a:rPr lang="en-US" dirty="0">
                <a:ea typeface="Calibri"/>
                <a:cs typeface="Calibri"/>
              </a:rPr>
              <a:t>Verification of bundle signatures to maintain integrity and authenticity.</a:t>
            </a:r>
          </a:p>
          <a:p>
            <a:pPr marL="171450" indent="-171450">
              <a:buFont typeface="Calibri"/>
              <a:buChar char="-"/>
            </a:pPr>
            <a:r>
              <a:rPr lang="en-US" dirty="0">
                <a:ea typeface="Calibri"/>
                <a:cs typeface="Calibri"/>
              </a:rPr>
              <a:t>Rollback support, so TRS consumers can revert to a previous version if needed.</a:t>
            </a:r>
          </a:p>
          <a:p>
            <a:pPr marL="171450" indent="-171450">
              <a:buFont typeface="Calibri"/>
              <a:buChar char="-"/>
            </a:pPr>
            <a:r>
              <a:rPr lang="en-US" dirty="0">
                <a:ea typeface="Calibri"/>
                <a:cs typeface="Calibri"/>
              </a:rPr>
              <a:t>Caching of bundles, which is especially useful if the consumer can't reach cisco.com</a:t>
            </a:r>
          </a:p>
          <a:p>
            <a:pPr marL="171450" indent="-171450">
              <a:buFont typeface="Calibri"/>
              <a:buChar char="-"/>
            </a:pPr>
            <a:endParaRPr lang="en-US" dirty="0">
              <a:ea typeface="Calibri"/>
              <a:cs typeface="Calibri"/>
            </a:endParaRPr>
          </a:p>
          <a:p>
            <a:pPr marL="171450" indent="-171450">
              <a:buFont typeface="Calibri"/>
              <a:buChar char="-"/>
            </a:pPr>
            <a:r>
              <a:rPr lang="en-US" dirty="0">
                <a:ea typeface="Calibri"/>
                <a:cs typeface="Calibri"/>
              </a:rPr>
              <a:t>Each bundle will be signed with a unique release key-pair and will be versioned, giving us traceability and control. </a:t>
            </a:r>
          </a:p>
          <a:p>
            <a:pPr marL="171450" indent="-171450">
              <a:buFont typeface="Calibri"/>
              <a:buChar char="-"/>
            </a:pPr>
            <a:endParaRPr lang="en-US" dirty="0">
              <a:ea typeface="Calibri"/>
              <a:cs typeface="Calibri"/>
            </a:endParaRPr>
          </a:p>
          <a:p>
            <a:r>
              <a:rPr lang="en-US" dirty="0">
                <a:ea typeface="Calibri"/>
                <a:cs typeface="Calibri"/>
              </a:rPr>
              <a:t>Importantly, users will only need to manage the TRS client version – everything else will be handled dynamically by the client.</a:t>
            </a:r>
          </a:p>
        </p:txBody>
      </p:sp>
      <p:sp>
        <p:nvSpPr>
          <p:cNvPr id="4" name="Slide Number Placeholder 3"/>
          <p:cNvSpPr>
            <a:spLocks noGrp="1"/>
          </p:cNvSpPr>
          <p:nvPr>
            <p:ph type="sldNum" sz="quarter" idx="5"/>
          </p:nvPr>
        </p:nvSpPr>
        <p:spPr/>
        <p:txBody>
          <a:bodyPr/>
          <a:lstStyle/>
          <a:p>
            <a:fld id="{1EEB949F-8A8B-224B-B5B4-BCAF4C5A502E}" type="slidenum">
              <a:rPr lang="en-US" smtClean="0"/>
              <a:t>5</a:t>
            </a:fld>
            <a:endParaRPr lang="en-US"/>
          </a:p>
        </p:txBody>
      </p:sp>
    </p:spTree>
    <p:extLst>
      <p:ext uri="{BB962C8B-B14F-4D97-AF65-F5344CB8AC3E}">
        <p14:creationId xmlns:p14="http://schemas.microsoft.com/office/powerpoint/2010/main" val="3290060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metrics for the traffic hitting our repository for certificates and bundles.  Almost 620 million GET requests per month.  </a:t>
            </a:r>
          </a:p>
          <a:p>
            <a:endParaRPr lang="en-US" dirty="0"/>
          </a:p>
        </p:txBody>
      </p:sp>
      <p:sp>
        <p:nvSpPr>
          <p:cNvPr id="4" name="Slide Number Placeholder 3"/>
          <p:cNvSpPr>
            <a:spLocks noGrp="1"/>
          </p:cNvSpPr>
          <p:nvPr>
            <p:ph type="sldNum" sz="quarter" idx="5"/>
          </p:nvPr>
        </p:nvSpPr>
        <p:spPr/>
        <p:txBody>
          <a:bodyPr/>
          <a:lstStyle/>
          <a:p>
            <a:fld id="{1EEB949F-8A8B-224B-B5B4-BCAF4C5A502E}" type="slidenum">
              <a:rPr lang="en-US" smtClean="0"/>
              <a:t>6</a:t>
            </a:fld>
            <a:endParaRPr lang="en-US"/>
          </a:p>
        </p:txBody>
      </p:sp>
    </p:spTree>
    <p:extLst>
      <p:ext uri="{BB962C8B-B14F-4D97-AF65-F5344CB8AC3E}">
        <p14:creationId xmlns:p14="http://schemas.microsoft.com/office/powerpoint/2010/main" val="2056410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Lef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5310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gue Midnight">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83FBD5B-070A-7471-FA02-D8ABC325D191}"/>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74964416-F71E-D7CA-E3FB-1B38FEC4ED6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4" name="Title 1">
            <a:extLst>
              <a:ext uri="{FF2B5EF4-FFF2-40B4-BE49-F238E27FC236}">
                <a16:creationId xmlns:a16="http://schemas.microsoft.com/office/drawing/2014/main" id="{30E683ED-333E-71AE-8D5B-04FB014DEDA7}"/>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288969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ansition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471861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ransition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7BA-D190-36C9-FC38-746943551A15}"/>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155536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ansition Midnight">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6646CD-FB63-F3C0-1A8A-8157E8BB059B}"/>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5B019962-90BF-9C68-7A80-7C374B3C8666}"/>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1">
            <a:extLst>
              <a:ext uri="{FF2B5EF4-FFF2-40B4-BE49-F238E27FC236}">
                <a16:creationId xmlns:a16="http://schemas.microsoft.com/office/drawing/2014/main" id="{3362D482-EDEF-0534-A336-804F44744A73}"/>
              </a:ext>
            </a:extLst>
          </p:cNvPr>
          <p:cNvSpPr>
            <a:spLocks noGrp="1"/>
          </p:cNvSpPr>
          <p:nvPr>
            <p:ph type="ctrTitle" hasCustomPrompt="1"/>
          </p:nvPr>
        </p:nvSpPr>
        <p:spPr>
          <a:xfrm>
            <a:off x="1341120" y="2772055"/>
            <a:ext cx="10241280" cy="640080"/>
          </a:xfrm>
          <a:prstGeom prst="rect">
            <a:avLst/>
          </a:prstGeom>
        </p:spPr>
        <p:txBody>
          <a:bodyPr lIns="45720" rIns="45720" anchor="ctr"/>
          <a:lstStyle>
            <a:lvl1pPr marL="0" indent="0" algn="r">
              <a:lnSpc>
                <a:spcPts val="4800"/>
              </a:lnSpc>
              <a:buFont typeface="Arial" panose="020B0604020202020204" pitchFamily="34" charset="0"/>
              <a:buNone/>
              <a:defRPr sz="4400" b="0" i="0" spc="0" baseline="0">
                <a:solidFill>
                  <a:schemeClr val="accent1"/>
                </a:solidFill>
                <a:latin typeface="+mj-lt"/>
                <a:cs typeface="CiscoSansTT ExtraLight" panose="020B0303020201020303" pitchFamily="34" charset="0"/>
              </a:defRPr>
            </a:lvl1pPr>
          </a:lstStyle>
          <a:p>
            <a:r>
              <a:rPr lang="en-GB"/>
              <a:t>Transition slide</a:t>
            </a:r>
            <a:endParaRPr lang="en-US"/>
          </a:p>
        </p:txBody>
      </p:sp>
    </p:spTree>
    <p:extLst>
      <p:ext uri="{BB962C8B-B14F-4D97-AF65-F5344CB8AC3E}">
        <p14:creationId xmlns:p14="http://schemas.microsoft.com/office/powerpoint/2010/main" val="2849333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Whi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tx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687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Sky">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1"/>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1"/>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228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Quote Midnight">
    <p:bg>
      <p:bgPr>
        <a:solidFill>
          <a:schemeClr val="bg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45720" tIns="45710" rIns="45720" bIns="45710" anchor="t" anchorCtr="0">
            <a:noAutofit/>
          </a:bodyPr>
          <a:lstStyle>
            <a:lvl1pPr marL="0" indent="0" algn="ctr">
              <a:lnSpc>
                <a:spcPct val="150000"/>
              </a:lnSpc>
              <a:spcBef>
                <a:spcPts val="0"/>
              </a:spcBef>
              <a:spcAft>
                <a:spcPts val="0"/>
              </a:spcAft>
              <a:buNone/>
              <a:defRPr sz="1400" b="0" i="0">
                <a:solidFill>
                  <a:schemeClr val="bg2"/>
                </a:solidFill>
                <a:latin typeface="+mn-lt"/>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45720" tIns="45710" rIns="45720" bIns="45710">
            <a:noAutofit/>
          </a:bodyPr>
          <a:lstStyle>
            <a:lvl1pPr marL="0" indent="0" algn="ctr">
              <a:buFont typeface="Arial" panose="020B0604020202020204" pitchFamily="34" charset="0"/>
              <a:buNone/>
              <a:defRPr sz="24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000" b="0" i="0" spc="0" baseline="0">
                <a:solidFill>
                  <a:schemeClr val="bg2"/>
                </a:solidFill>
                <a:latin typeface="+mj-lt"/>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A29ECC5C-23D8-044B-A13F-1C7CFA30043D}"/>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92C7939B-219A-BC07-DCE7-4B36AF2A4EA4}"/>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609602" y="6342698"/>
            <a:ext cx="396305" cy="208228"/>
          </a:xfrm>
          <a:prstGeom prst="rect">
            <a:avLst/>
          </a:prstGeom>
        </p:spPr>
      </p:pic>
    </p:spTree>
    <p:extLst>
      <p:ext uri="{BB962C8B-B14F-4D97-AF65-F5344CB8AC3E}">
        <p14:creationId xmlns:p14="http://schemas.microsoft.com/office/powerpoint/2010/main" val="174985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5166360" cy="2743200"/>
          </a:xfrm>
          <a:prstGeom prst="rect">
            <a:avLst/>
          </a:prstGeom>
        </p:spPr>
        <p:txBody>
          <a:bodyPr lIns="45720" tIns="45720" rIns="45720" bIns="45720">
            <a:noAutofit/>
          </a:bodyPr>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18503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19"/>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0"/>
            <a:ext cx="5169260" cy="365760"/>
          </a:xfrm>
          <a:prstGeom prst="rect">
            <a:avLst/>
          </a:prstGeom>
        </p:spPr>
        <p:txBody>
          <a:bodyPr lIns="45720" tIns="45720" rIns="45720" bIns="45720">
            <a:noAutofit/>
          </a:bodyP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 name="Text Placeholder 2">
            <a:extLst>
              <a:ext uri="{FF2B5EF4-FFF2-40B4-BE49-F238E27FC236}">
                <a16:creationId xmlns:a16="http://schemas.microsoft.com/office/drawing/2014/main" id="{F2F8DA8E-89D4-2754-2F23-8BC1A882CC64}"/>
              </a:ext>
            </a:extLst>
          </p:cNvPr>
          <p:cNvSpPr>
            <a:spLocks noGrp="1"/>
          </p:cNvSpPr>
          <p:nvPr>
            <p:ph type="body" sz="quarter" idx="30" hasCustomPrompt="1"/>
          </p:nvPr>
        </p:nvSpPr>
        <p:spPr>
          <a:xfrm>
            <a:off x="623679"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0AC6832F-2D70-B8EC-0B06-A53E0213069D}"/>
              </a:ext>
            </a:extLst>
          </p:cNvPr>
          <p:cNvSpPr>
            <a:spLocks noGrp="1"/>
          </p:cNvSpPr>
          <p:nvPr>
            <p:ph type="body" sz="quarter" idx="27" hasCustomPrompt="1"/>
          </p:nvPr>
        </p:nvSpPr>
        <p:spPr>
          <a:xfrm>
            <a:off x="6399977" y="2932588"/>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6" name="Title 1">
            <a:extLst>
              <a:ext uri="{FF2B5EF4-FFF2-40B4-BE49-F238E27FC236}">
                <a16:creationId xmlns:a16="http://schemas.microsoft.com/office/drawing/2014/main" id="{AEA1A354-0871-A2E1-F013-7080A6D3E534}"/>
              </a:ext>
            </a:extLst>
          </p:cNvPr>
          <p:cNvSpPr>
            <a:spLocks noGrp="1"/>
          </p:cNvSpPr>
          <p:nvPr>
            <p:ph type="ctrTitle" hasCustomPrompt="1"/>
          </p:nvPr>
        </p:nvSpPr>
        <p:spPr>
          <a:xfrm>
            <a:off x="621966" y="1549400"/>
            <a:ext cx="5166360"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
        <p:nvSpPr>
          <p:cNvPr id="9" name="Text Placeholder 6">
            <a:extLst>
              <a:ext uri="{FF2B5EF4-FFF2-40B4-BE49-F238E27FC236}">
                <a16:creationId xmlns:a16="http://schemas.microsoft.com/office/drawing/2014/main" id="{6C8EA024-D9FE-B723-2F3F-890E3F4517DB}"/>
              </a:ext>
            </a:extLst>
          </p:cNvPr>
          <p:cNvSpPr>
            <a:spLocks noGrp="1"/>
          </p:cNvSpPr>
          <p:nvPr>
            <p:ph type="body" sz="quarter" idx="19" hasCustomPrompt="1"/>
          </p:nvPr>
        </p:nvSpPr>
        <p:spPr>
          <a:xfrm>
            <a:off x="6407661" y="1551433"/>
            <a:ext cx="5165819" cy="658368"/>
          </a:xfrm>
          <a:prstGeom prst="rect">
            <a:avLst/>
          </a:prstGeom>
        </p:spPr>
        <p:txBody>
          <a:bodyPr lIns="45720" tIns="45720" rIns="45720" bIns="45720" anchor="b" anchorCtr="0">
            <a:noAutofit/>
          </a:bodyPr>
          <a:lstStyle>
            <a:lvl1pPr marL="0" indent="0">
              <a:lnSpc>
                <a:spcPct val="100000"/>
              </a:lnSpc>
              <a:spcBef>
                <a:spcPts val="0"/>
              </a:spcBef>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326407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21966"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4" y="2382520"/>
            <a:ext cx="3489235" cy="365760"/>
          </a:xfrm>
          <a:prstGeom prst="rect">
            <a:avLst/>
          </a:prstGeom>
        </p:spPr>
        <p:txBody>
          <a:bodyPr lIns="45720" tIns="45720" rIns="45720" bIns="45720">
            <a:noAutofit/>
          </a:bodyPr>
          <a:lstStyle>
            <a:lvl1pPr marL="0" indent="0">
              <a:lnSpc>
                <a:spcPct val="100000"/>
              </a:lnSpc>
              <a:spcBef>
                <a:spcPts val="0"/>
              </a:spcBef>
              <a:spcAft>
                <a:spcPts val="0"/>
              </a:spcAft>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62644" y="1549400"/>
            <a:ext cx="3489236"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3165" y="1549400"/>
            <a:ext cx="3489762" cy="6604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90CFD439-E346-0E67-C9C2-132C9C4EAD4D}"/>
              </a:ext>
            </a:extLst>
          </p:cNvPr>
          <p:cNvSpPr>
            <a:spLocks noGrp="1"/>
          </p:cNvSpPr>
          <p:nvPr>
            <p:ph type="body" sz="quarter" idx="15" hasCustomPrompt="1"/>
          </p:nvPr>
        </p:nvSpPr>
        <p:spPr>
          <a:xfrm>
            <a:off x="621966"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444CB3C8-42AF-C48C-331D-14C6776D22E0}"/>
              </a:ext>
            </a:extLst>
          </p:cNvPr>
          <p:cNvSpPr>
            <a:spLocks noGrp="1"/>
          </p:cNvSpPr>
          <p:nvPr>
            <p:ph type="body" sz="quarter" idx="18" hasCustomPrompt="1"/>
          </p:nvPr>
        </p:nvSpPr>
        <p:spPr>
          <a:xfrm>
            <a:off x="8093165"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995EC4FE-BFD0-FE57-EEA5-41CE44541429}"/>
              </a:ext>
            </a:extLst>
          </p:cNvPr>
          <p:cNvSpPr>
            <a:spLocks noGrp="1"/>
          </p:cNvSpPr>
          <p:nvPr>
            <p:ph type="body" sz="quarter" idx="20" hasCustomPrompt="1"/>
          </p:nvPr>
        </p:nvSpPr>
        <p:spPr>
          <a:xfrm>
            <a:off x="4362644" y="2932240"/>
            <a:ext cx="3489235" cy="182880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6" name="Title 1">
            <a:extLst>
              <a:ext uri="{FF2B5EF4-FFF2-40B4-BE49-F238E27FC236}">
                <a16:creationId xmlns:a16="http://schemas.microsoft.com/office/drawing/2014/main" id="{75EF17F4-A551-A381-6DF1-CED9B14FF852}"/>
              </a:ext>
            </a:extLst>
          </p:cNvPr>
          <p:cNvSpPr>
            <a:spLocks noGrp="1"/>
          </p:cNvSpPr>
          <p:nvPr>
            <p:ph type="ctrTitle" hasCustomPrompt="1"/>
          </p:nvPr>
        </p:nvSpPr>
        <p:spPr>
          <a:xfrm>
            <a:off x="621966" y="1549400"/>
            <a:ext cx="3493008" cy="660401"/>
          </a:xfrm>
          <a:prstGeom prst="rect">
            <a:avLst/>
          </a:prstGeom>
        </p:spPr>
        <p:txBody>
          <a:bodyPr lIns="45720" tIns="45720" rIns="45720" bIns="45720" anchor="b">
            <a:noAutofit/>
          </a:bodyPr>
          <a:lstStyle>
            <a:lvl1pPr marL="0" indent="0" algn="l">
              <a:lnSpc>
                <a:spcPct val="100000"/>
              </a:lnSpc>
              <a:spcBef>
                <a:spcPts val="0"/>
              </a:spcBef>
              <a:spcAft>
                <a:spcPts val="0"/>
              </a:spcAft>
              <a:buFont typeface="Arial" panose="020B0604020202020204" pitchFamily="34" charset="0"/>
              <a:buNone/>
              <a:defRPr sz="3200" b="0" i="0" spc="0" baseline="0">
                <a:solidFill>
                  <a:schemeClr val="bg1"/>
                </a:solidFill>
                <a:latin typeface="+mj-lt"/>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3195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Left Sky ">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latin typeface="+mn-lt"/>
              </a:defRPr>
            </a:lvl1pPr>
          </a:lstStyle>
          <a:p>
            <a:r>
              <a:rPr lang="en-GB"/>
              <a:t>Date</a:t>
            </a:r>
          </a:p>
        </p:txBody>
      </p:sp>
    </p:spTree>
    <p:extLst>
      <p:ext uri="{BB962C8B-B14F-4D97-AF65-F5344CB8AC3E}">
        <p14:creationId xmlns:p14="http://schemas.microsoft.com/office/powerpoint/2010/main" val="4097622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Column w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763200"/>
            <a:ext cx="5178611" cy="658368"/>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 name="Text Placeholder 2">
            <a:extLst>
              <a:ext uri="{FF2B5EF4-FFF2-40B4-BE49-F238E27FC236}">
                <a16:creationId xmlns:a16="http://schemas.microsoft.com/office/drawing/2014/main" id="{AF99BB75-045A-328E-9E50-C137137C8101}"/>
              </a:ext>
            </a:extLst>
          </p:cNvPr>
          <p:cNvSpPr>
            <a:spLocks noGrp="1"/>
          </p:cNvSpPr>
          <p:nvPr>
            <p:ph type="body" sz="quarter" idx="15" hasCustomPrompt="1"/>
          </p:nvPr>
        </p:nvSpPr>
        <p:spPr>
          <a:xfrm>
            <a:off x="623679"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3" name="Text Placeholder 2">
            <a:extLst>
              <a:ext uri="{FF2B5EF4-FFF2-40B4-BE49-F238E27FC236}">
                <a16:creationId xmlns:a16="http://schemas.microsoft.com/office/drawing/2014/main" id="{D02EA339-5A4D-1610-0BDA-90202AD72237}"/>
              </a:ext>
            </a:extLst>
          </p:cNvPr>
          <p:cNvSpPr>
            <a:spLocks noGrp="1"/>
          </p:cNvSpPr>
          <p:nvPr>
            <p:ph type="body" sz="quarter" idx="27" hasCustomPrompt="1"/>
          </p:nvPr>
        </p:nvSpPr>
        <p:spPr>
          <a:xfrm>
            <a:off x="6399977" y="3668309"/>
            <a:ext cx="5166360" cy="146304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24992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 Column w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763200"/>
            <a:ext cx="3511549"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252071"/>
            <a:ext cx="1024772" cy="957729"/>
          </a:xfrm>
          <a:prstGeom prst="rect">
            <a:avLst/>
          </a:prstGeom>
          <a:no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marketing icon</a:t>
            </a:r>
          </a:p>
        </p:txBody>
      </p:sp>
      <p:sp>
        <p:nvSpPr>
          <p:cNvPr id="2" name="Text Placeholder 2">
            <a:extLst>
              <a:ext uri="{FF2B5EF4-FFF2-40B4-BE49-F238E27FC236}">
                <a16:creationId xmlns:a16="http://schemas.microsoft.com/office/drawing/2014/main" id="{66A53209-57D8-0C80-F7FB-B1A028923F8E}"/>
              </a:ext>
            </a:extLst>
          </p:cNvPr>
          <p:cNvSpPr>
            <a:spLocks noGrp="1"/>
          </p:cNvSpPr>
          <p:nvPr>
            <p:ph type="body" sz="quarter" idx="15" hasCustomPrompt="1"/>
          </p:nvPr>
        </p:nvSpPr>
        <p:spPr>
          <a:xfrm>
            <a:off x="632125"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 name="Text Placeholder 2">
            <a:extLst>
              <a:ext uri="{FF2B5EF4-FFF2-40B4-BE49-F238E27FC236}">
                <a16:creationId xmlns:a16="http://schemas.microsoft.com/office/drawing/2014/main" id="{87B629FA-854C-9FDB-35AE-257C4F46B331}"/>
              </a:ext>
            </a:extLst>
          </p:cNvPr>
          <p:cNvSpPr>
            <a:spLocks noGrp="1"/>
          </p:cNvSpPr>
          <p:nvPr>
            <p:ph type="body" sz="quarter" idx="29" hasCustomPrompt="1"/>
          </p:nvPr>
        </p:nvSpPr>
        <p:spPr>
          <a:xfrm>
            <a:off x="4350253"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4" name="Text Placeholder 2">
            <a:extLst>
              <a:ext uri="{FF2B5EF4-FFF2-40B4-BE49-F238E27FC236}">
                <a16:creationId xmlns:a16="http://schemas.microsoft.com/office/drawing/2014/main" id="{A86DDF84-07E1-9F30-2A61-508622F128AE}"/>
              </a:ext>
            </a:extLst>
          </p:cNvPr>
          <p:cNvSpPr>
            <a:spLocks noGrp="1"/>
          </p:cNvSpPr>
          <p:nvPr>
            <p:ph type="body" sz="quarter" idx="30" hasCustomPrompt="1"/>
          </p:nvPr>
        </p:nvSpPr>
        <p:spPr>
          <a:xfrm>
            <a:off x="8102968" y="3675743"/>
            <a:ext cx="3489235" cy="1645920"/>
          </a:xfrm>
          <a:prstGeom prst="rect">
            <a:avLst/>
          </a:prstGeom>
        </p:spPr>
        <p:txBody>
          <a:bodyPr lIns="45720" tIns="45720" rIns="45720" bIns="45720">
            <a:noAutofit/>
          </a:bodyPr>
          <a:lstStyle>
            <a:lvl1pPr marL="0" marR="0" indent="0" algn="l" defTabSz="912276" rtl="0" eaLnBrk="1" fontAlgn="base" latinLnBrk="0" hangingPunct="1">
              <a:lnSpc>
                <a:spcPct val="95000"/>
              </a:lnSpc>
              <a:spcBef>
                <a:spcPts val="0"/>
              </a:spcBef>
              <a:spcAft>
                <a:spcPts val="6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5" name="Text Placeholder 6">
            <a:extLst>
              <a:ext uri="{FF2B5EF4-FFF2-40B4-BE49-F238E27FC236}">
                <a16:creationId xmlns:a16="http://schemas.microsoft.com/office/drawing/2014/main" id="{4F16851C-FF16-C8FD-C1A2-97DC62B0B3A0}"/>
              </a:ext>
            </a:extLst>
          </p:cNvPr>
          <p:cNvSpPr>
            <a:spLocks noGrp="1"/>
          </p:cNvSpPr>
          <p:nvPr>
            <p:ph type="body" sz="quarter" idx="31" hasCustomPrompt="1"/>
          </p:nvPr>
        </p:nvSpPr>
        <p:spPr>
          <a:xfrm>
            <a:off x="621759" y="2755766"/>
            <a:ext cx="3493008" cy="665802"/>
          </a:xfrm>
          <a:prstGeom prst="rect">
            <a:avLst/>
          </a:prstGeom>
        </p:spPr>
        <p:txBody>
          <a:bodyPr lIns="45720" tIns="45720" rIns="45720" bIns="45720" anchor="b" anchorCtr="0">
            <a:noAutofit/>
          </a:bodyPr>
          <a:lstStyle>
            <a:lvl1pPr marL="0" indent="0">
              <a:lnSpc>
                <a:spcPct val="100000"/>
              </a:lnSpc>
              <a:spcBef>
                <a:spcPts val="0"/>
              </a:spcBef>
              <a:spcAft>
                <a:spcPts val="0"/>
              </a:spcAft>
              <a:buNone/>
              <a:defRPr sz="3200" b="0" i="0">
                <a:solidFill>
                  <a:schemeClr val="bg1"/>
                </a:solidFill>
                <a:latin typeface="+mj-lt"/>
                <a:cs typeface="CiscoSansTT ExtraLight" panose="020B0303020201020303" pitchFamily="34" charset="0"/>
              </a:defRPr>
            </a:lvl1pPr>
          </a:lstStyle>
          <a:p>
            <a:r>
              <a:rPr lang="en-GB"/>
              <a:t>Heading</a:t>
            </a:r>
          </a:p>
        </p:txBody>
      </p:sp>
    </p:spTree>
    <p:extLst>
      <p:ext uri="{BB962C8B-B14F-4D97-AF65-F5344CB8AC3E}">
        <p14:creationId xmlns:p14="http://schemas.microsoft.com/office/powerpoint/2010/main" val="214349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ing Only">
    <p:bg>
      <p:bgPr>
        <a:solidFill>
          <a:schemeClr val="bg2"/>
        </a:solidFill>
        <a:effectLst/>
      </p:bgPr>
    </p:bg>
    <p:spTree>
      <p:nvGrpSpPr>
        <p:cNvPr id="1" name=""/>
        <p:cNvGrpSpPr/>
        <p:nvPr/>
      </p:nvGrpSpPr>
      <p:grpSpPr>
        <a:xfrm>
          <a:off x="0" y="0"/>
          <a:ext cx="0" cy="0"/>
          <a:chOff x="0" y="0"/>
          <a:chExt cx="0" cy="0"/>
        </a:xfrm>
      </p:grpSpPr>
      <p:sp>
        <p:nvSpPr>
          <p:cNvPr id="2" name="Section title" descr="Section title">
            <a:extLst>
              <a:ext uri="{FF2B5EF4-FFF2-40B4-BE49-F238E27FC236}">
                <a16:creationId xmlns:a16="http://schemas.microsoft.com/office/drawing/2014/main" id="{EF09DA38-672D-0EE2-950C-353E1B6003C0}"/>
              </a:ext>
            </a:extLst>
          </p:cNvPr>
          <p:cNvSpPr>
            <a:spLocks noGrp="1"/>
          </p:cNvSpPr>
          <p:nvPr>
            <p:ph type="body" sz="quarter" idx="14" hasCustomPrompt="1"/>
          </p:nvPr>
        </p:nvSpPr>
        <p:spPr>
          <a:xfrm>
            <a:off x="0" y="0"/>
            <a:ext cx="9144" cy="9144"/>
          </a:xfrm>
          <a:prstGeom prst="rect">
            <a:avLst/>
          </a:prstGeom>
        </p:spPr>
        <p:txBody>
          <a:bodyPr lIns="45720" tIns="45720" rIns="45720" bIns="45720">
            <a:normAutofit/>
          </a:bodyPr>
          <a:lstStyle>
            <a:lvl1pPr marL="0" indent="0">
              <a:lnSpc>
                <a:spcPct val="100000"/>
              </a:lnSpc>
              <a:spcBef>
                <a:spcPts val="0"/>
              </a:spcBef>
              <a:buFont typeface="Arial" panose="020B0604020202020204" pitchFamily="34" charset="0"/>
              <a:buNone/>
              <a:defRPr sz="100" b="0" i="0" baseline="0">
                <a:no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 </a:t>
            </a:r>
          </a:p>
        </p:txBody>
      </p:sp>
      <p:sp>
        <p:nvSpPr>
          <p:cNvPr id="3" name="Title Placeholder 1">
            <a:extLst>
              <a:ext uri="{FF2B5EF4-FFF2-40B4-BE49-F238E27FC236}">
                <a16:creationId xmlns:a16="http://schemas.microsoft.com/office/drawing/2014/main" id="{48FA65F1-BAFB-6C36-2878-6CF1B8179A70}"/>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1638718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ing w Section Title">
    <p:bg>
      <p:bgPr>
        <a:solidFill>
          <a:schemeClr val="bg2"/>
        </a:solidFill>
        <a:effectLst/>
      </p:bgPr>
    </p:bg>
    <p:spTree>
      <p:nvGrpSpPr>
        <p:cNvPr id="1" name=""/>
        <p:cNvGrpSpPr/>
        <p:nvPr/>
      </p:nvGrpSpPr>
      <p:grpSpPr>
        <a:xfrm>
          <a:off x="0" y="0"/>
          <a:ext cx="0" cy="0"/>
          <a:chOff x="0" y="0"/>
          <a:chExt cx="0" cy="0"/>
        </a:xfrm>
      </p:grpSpPr>
      <p:sp>
        <p:nvSpPr>
          <p:cNvPr id="7" name="Text Placeholder 2" descr="Section title">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689D7222-F544-8734-1474-646E4190C25B}"/>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304656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ing w Bullets">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3BF51A-3A82-60DC-93A5-2213ED8791FE}"/>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3" name="Text Placeholder 12">
            <a:extLst>
              <a:ext uri="{FF2B5EF4-FFF2-40B4-BE49-F238E27FC236}">
                <a16:creationId xmlns:a16="http://schemas.microsoft.com/office/drawing/2014/main" id="{575B45E7-43EA-8FCF-779D-B7F08D02F592}"/>
              </a:ext>
            </a:extLst>
          </p:cNvPr>
          <p:cNvSpPr>
            <a:spLocks noGrp="1"/>
          </p:cNvSpPr>
          <p:nvPr>
            <p:ph type="body"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368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ing w 2 Bullets">
    <p:spTree>
      <p:nvGrpSpPr>
        <p:cNvPr id="1" name=""/>
        <p:cNvGrpSpPr/>
        <p:nvPr/>
      </p:nvGrpSpPr>
      <p:grpSpPr>
        <a:xfrm>
          <a:off x="0" y="0"/>
          <a:ext cx="0" cy="0"/>
          <a:chOff x="0" y="0"/>
          <a:chExt cx="0" cy="0"/>
        </a:xfrm>
      </p:grpSpPr>
      <p:sp>
        <p:nvSpPr>
          <p:cNvPr id="8" name="Text Placeholder 2" descr="Section title">
            <a:extLst>
              <a:ext uri="{FF2B5EF4-FFF2-40B4-BE49-F238E27FC236}">
                <a16:creationId xmlns:a16="http://schemas.microsoft.com/office/drawing/2014/main" id="{20BBFC84-0D1A-41D8-BAF7-77889FB4926E}"/>
              </a:ext>
            </a:extLst>
          </p:cNvPr>
          <p:cNvSpPr>
            <a:spLocks noGrp="1"/>
          </p:cNvSpPr>
          <p:nvPr>
            <p:ph type="body" sz="quarter" idx="14" hasCustomPrompt="1"/>
          </p:nvPr>
        </p:nvSpPr>
        <p:spPr>
          <a:xfrm>
            <a:off x="625928" y="392612"/>
            <a:ext cx="5486400" cy="30480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1" name="Title Placeholder 1">
            <a:extLst>
              <a:ext uri="{FF2B5EF4-FFF2-40B4-BE49-F238E27FC236}">
                <a16:creationId xmlns:a16="http://schemas.microsoft.com/office/drawing/2014/main" id="{EB3BF19B-575A-779B-73CC-537ABB67E7D3}"/>
              </a:ext>
            </a:extLst>
          </p:cNvPr>
          <p:cNvSpPr>
            <a:spLocks noGrp="1"/>
          </p:cNvSpPr>
          <p:nvPr>
            <p:ph type="title" hasCustomPrompt="1"/>
          </p:nvPr>
        </p:nvSpPr>
        <p:spPr>
          <a:xfrm>
            <a:off x="609602" y="722735"/>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12" name="Text Placeholder 8">
            <a:extLst>
              <a:ext uri="{FF2B5EF4-FFF2-40B4-BE49-F238E27FC236}">
                <a16:creationId xmlns:a16="http://schemas.microsoft.com/office/drawing/2014/main" id="{A2705B8E-4073-4179-061E-6BB2F2D366C9}"/>
              </a:ext>
            </a:extLst>
          </p:cNvPr>
          <p:cNvSpPr>
            <a:spLocks noGrp="1"/>
          </p:cNvSpPr>
          <p:nvPr>
            <p:ph type="body" sz="quarter" idx="16"/>
          </p:nvPr>
        </p:nvSpPr>
        <p:spPr>
          <a:xfrm>
            <a:off x="609600"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8">
            <a:extLst>
              <a:ext uri="{FF2B5EF4-FFF2-40B4-BE49-F238E27FC236}">
                <a16:creationId xmlns:a16="http://schemas.microsoft.com/office/drawing/2014/main" id="{0020ADB6-8EC0-CC3A-6343-8EB97EAED4A5}"/>
              </a:ext>
            </a:extLst>
          </p:cNvPr>
          <p:cNvSpPr>
            <a:spLocks noGrp="1"/>
          </p:cNvSpPr>
          <p:nvPr>
            <p:ph type="body" sz="quarter" idx="17"/>
          </p:nvPr>
        </p:nvSpPr>
        <p:spPr>
          <a:xfrm>
            <a:off x="6371699" y="1619250"/>
            <a:ext cx="5211763" cy="45148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328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alf Page 1">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D493A0E-205E-98C2-0661-3E250B8F3BDC}"/>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4" name="Rectangle 3">
            <a:extLst>
              <a:ext uri="{FF2B5EF4-FFF2-40B4-BE49-F238E27FC236}">
                <a16:creationId xmlns:a16="http://schemas.microsoft.com/office/drawing/2014/main" id="{2A93EC81-A266-1756-37B4-B83297C32E10}"/>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a:extLst>
              <a:ext uri="{FF2B5EF4-FFF2-40B4-BE49-F238E27FC236}">
                <a16:creationId xmlns:a16="http://schemas.microsoft.com/office/drawing/2014/main" id="{1344FDFA-4E0E-FB13-FB45-5AECC129F575}"/>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296267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alf Page Sky 1">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6" name="Text Placeholder 2">
            <a:extLst>
              <a:ext uri="{FF2B5EF4-FFF2-40B4-BE49-F238E27FC236}">
                <a16:creationId xmlns:a16="http://schemas.microsoft.com/office/drawing/2014/main" id="{24EE68BB-B0C9-B5EC-846B-9A437BE66887}"/>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10" name="Text Placeholder 2">
            <a:extLst>
              <a:ext uri="{FF2B5EF4-FFF2-40B4-BE49-F238E27FC236}">
                <a16:creationId xmlns:a16="http://schemas.microsoft.com/office/drawing/2014/main" id="{F80CA85F-96FC-6CA6-B62F-6AD3B87CEE67}"/>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3" name="Title Placeholder 1">
            <a:extLst>
              <a:ext uri="{FF2B5EF4-FFF2-40B4-BE49-F238E27FC236}">
                <a16:creationId xmlns:a16="http://schemas.microsoft.com/office/drawing/2014/main" id="{1D697ECA-1DF4-14D1-3EFA-CC34EEA2F637}"/>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p>
            <a:r>
              <a:rPr lang="en-US"/>
              <a:t>Click to edit master title style</a:t>
            </a:r>
          </a:p>
        </p:txBody>
      </p:sp>
    </p:spTree>
    <p:extLst>
      <p:ext uri="{BB962C8B-B14F-4D97-AF65-F5344CB8AC3E}">
        <p14:creationId xmlns:p14="http://schemas.microsoft.com/office/powerpoint/2010/main" val="361252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alf Page Midnight 1">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Rectangle 1">
            <a:extLst>
              <a:ext uri="{FF2B5EF4-FFF2-40B4-BE49-F238E27FC236}">
                <a16:creationId xmlns:a16="http://schemas.microsoft.com/office/drawing/2014/main" id="{298433B5-A3AF-015C-FF50-9B6EFD4ED59C}"/>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5" name="Picture 7">
            <a:extLst>
              <a:ext uri="{FF2B5EF4-FFF2-40B4-BE49-F238E27FC236}">
                <a16:creationId xmlns:a16="http://schemas.microsoft.com/office/drawing/2014/main" id="{D4B0C0A3-33C1-48B7-2BE2-945A09E048BF}"/>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6" name="Text Placeholder 2">
            <a:extLst>
              <a:ext uri="{FF2B5EF4-FFF2-40B4-BE49-F238E27FC236}">
                <a16:creationId xmlns:a16="http://schemas.microsoft.com/office/drawing/2014/main" id="{128A24FB-C90E-8608-90DD-14467743B562}"/>
              </a:ext>
            </a:extLst>
          </p:cNvPr>
          <p:cNvSpPr>
            <a:spLocks noGrp="1"/>
          </p:cNvSpPr>
          <p:nvPr>
            <p:ph type="body" sz="quarter" idx="15" hasCustomPrompt="1"/>
          </p:nvPr>
        </p:nvSpPr>
        <p:spPr>
          <a:xfrm>
            <a:off x="621964" y="2565400"/>
            <a:ext cx="4572000" cy="2743200"/>
          </a:xfrm>
          <a:prstGeom prst="rect">
            <a:avLst/>
          </a:prstGeom>
        </p:spPr>
        <p:txBody>
          <a:bodyPr lIns="45720" tIns="45720" rIns="45720" bIns="45720"/>
          <a:lstStyle>
            <a:lvl1pPr marL="0" marR="0" indent="0" algn="l" defTabSz="912276" rtl="0" eaLnBrk="1" fontAlgn="base" latinLnBrk="0" hangingPunct="1">
              <a:lnSpc>
                <a:spcPct val="100000"/>
              </a:lnSpc>
              <a:spcBef>
                <a:spcPts val="0"/>
              </a:spcBef>
              <a:spcAft>
                <a:spcPts val="600"/>
              </a:spcAft>
              <a:buClr>
                <a:schemeClr val="tx2"/>
              </a:buClr>
              <a:buSzPct val="90000"/>
              <a:buFont typeface="Arial" panose="020B0604020202020204" pitchFamily="34" charset="0"/>
              <a:buNone/>
              <a:tabLst/>
              <a:defRPr sz="1600" b="0" i="0" baseline="0">
                <a:solidFill>
                  <a:schemeClr val="bg2"/>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labore et dolore. 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et dolore.</a:t>
            </a:r>
            <a:endParaRPr lang="en-GB"/>
          </a:p>
          <a:p>
            <a:pPr lvl="0"/>
            <a:endParaRPr lang="en-GB"/>
          </a:p>
        </p:txBody>
      </p:sp>
      <p:sp>
        <p:nvSpPr>
          <p:cNvPr id="3" name="Text Placeholder 2">
            <a:extLst>
              <a:ext uri="{FF2B5EF4-FFF2-40B4-BE49-F238E27FC236}">
                <a16:creationId xmlns:a16="http://schemas.microsoft.com/office/drawing/2014/main" id="{D696A67E-A1D7-9527-29EB-EF2FEEA57D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958130C6-64C1-4324-51CC-4C096C99291A}"/>
              </a:ext>
            </a:extLst>
          </p:cNvPr>
          <p:cNvSpPr>
            <a:spLocks noGrp="1"/>
          </p:cNvSpPr>
          <p:nvPr>
            <p:ph type="title" hasCustomPrompt="1"/>
          </p:nvPr>
        </p:nvSpPr>
        <p:spPr>
          <a:xfrm>
            <a:off x="609602" y="1582396"/>
            <a:ext cx="4594524" cy="634577"/>
          </a:xfrm>
          <a:prstGeom prst="rect">
            <a:avLst/>
          </a:prstGeom>
        </p:spPr>
        <p:txBody>
          <a:bodyPr vert="horz" lIns="45720" tIns="45720" rIns="45720" bIns="45720" rtlCol="0" anchor="ctr">
            <a:noAutofit/>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316433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Half Page White 1b">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1EFE848-FBF2-0C2C-70C7-541164BEA72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36BE0368-12F7-D52E-F159-299C7A027BAC}"/>
              </a:ext>
            </a:extLst>
          </p:cNvPr>
          <p:cNvSpPr txBox="1">
            <a:spLocks/>
          </p:cNvSpPr>
          <p:nvPr/>
        </p:nvSpPr>
        <p:spPr>
          <a:xfrm>
            <a:off x="609602" y="2389491"/>
            <a:ext cx="4594524" cy="1668780"/>
          </a:xfrm>
          <a:prstGeom prst="rect">
            <a:avLst/>
          </a:prstGeom>
        </p:spPr>
        <p:txBody>
          <a:bodyPr vert="horz" lIns="45720" tIns="45720" rIns="45720" bIns="45720" rtlCol="0" anchor="ctr">
            <a:noAutofit/>
          </a:bodyPr>
          <a:lstStyle>
            <a:lvl1pPr algn="l" defTabSz="912276" rtl="0" eaLnBrk="1" fontAlgn="base" hangingPunct="1">
              <a:lnSpc>
                <a:spcPct val="80000"/>
              </a:lnSpc>
              <a:spcBef>
                <a:spcPct val="0"/>
              </a:spcBef>
              <a:spcAft>
                <a:spcPct val="0"/>
              </a:spcAft>
              <a:defRPr lang="en-US" sz="4400" b="0" i="0" u="none" kern="1200">
                <a:solidFill>
                  <a:schemeClr val="accent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a:lstStyle>
          <a:p>
            <a:r>
              <a:rPr lang="en-US">
                <a:solidFill>
                  <a:schemeClr val="bg1"/>
                </a:solidFill>
              </a:rPr>
              <a:t>Click to edit master title style</a:t>
            </a:r>
          </a:p>
        </p:txBody>
      </p:sp>
    </p:spTree>
    <p:extLst>
      <p:ext uri="{BB962C8B-B14F-4D97-AF65-F5344CB8AC3E}">
        <p14:creationId xmlns:p14="http://schemas.microsoft.com/office/powerpoint/2010/main" val="309293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Left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Tree>
    <p:extLst>
      <p:ext uri="{BB962C8B-B14F-4D97-AF65-F5344CB8AC3E}">
        <p14:creationId xmlns:p14="http://schemas.microsoft.com/office/powerpoint/2010/main" val="370622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alf Page Sky 1b">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2" name="Title Placeholder 1">
            <a:extLst>
              <a:ext uri="{FF2B5EF4-FFF2-40B4-BE49-F238E27FC236}">
                <a16:creationId xmlns:a16="http://schemas.microsoft.com/office/drawing/2014/main" id="{0FD046DA-7F8D-D93E-4767-7220FA5FC771}"/>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644297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alf Page Midnight 1b">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6085211" y="0"/>
            <a:ext cx="6106789"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Title Placeholder 1">
            <a:extLst>
              <a:ext uri="{FF2B5EF4-FFF2-40B4-BE49-F238E27FC236}">
                <a16:creationId xmlns:a16="http://schemas.microsoft.com/office/drawing/2014/main" id="{5CF32D2A-AF9C-9AB4-07AC-81C3BE77627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399936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alf Page White 2">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54B198-906C-DED8-39CD-143C051E0AB8}"/>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4" name="Text Placeholder 2">
            <a:extLst>
              <a:ext uri="{FF2B5EF4-FFF2-40B4-BE49-F238E27FC236}">
                <a16:creationId xmlns:a16="http://schemas.microsoft.com/office/drawing/2014/main" id="{46340164-DEFF-0BA4-370E-859A0468D0FC}"/>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C99E3E55-8166-7139-C253-102273D365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1745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alf Page Sky 2">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8" name="Title Placeholder 1">
            <a:extLst>
              <a:ext uri="{FF2B5EF4-FFF2-40B4-BE49-F238E27FC236}">
                <a16:creationId xmlns:a16="http://schemas.microsoft.com/office/drawing/2014/main" id="{1678C93B-D86B-F551-9504-47EEC4B636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26550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alf Page Midnight 2">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C2B0B16-6FD5-BE2F-C1B8-70937A5FE1F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FD8D3F5B-9B87-E1E6-0BC7-F47655028AA3}"/>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 name="Rectangle 1">
            <a:extLst>
              <a:ext uri="{FF2B5EF4-FFF2-40B4-BE49-F238E27FC236}">
                <a16:creationId xmlns:a16="http://schemas.microsoft.com/office/drawing/2014/main" id="{9F336399-B83B-D450-D7E9-D04E0D0AE3D1}"/>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3" name="Text Placeholder 2">
            <a:extLst>
              <a:ext uri="{FF2B5EF4-FFF2-40B4-BE49-F238E27FC236}">
                <a16:creationId xmlns:a16="http://schemas.microsoft.com/office/drawing/2014/main" id="{27C7D05B-CC63-FBAA-768B-D092C4B24200}"/>
              </a:ext>
            </a:extLst>
          </p:cNvPr>
          <p:cNvSpPr>
            <a:spLocks noGrp="1"/>
          </p:cNvSpPr>
          <p:nvPr>
            <p:ph type="body" sz="quarter" idx="15" hasCustomPrompt="1"/>
          </p:nvPr>
        </p:nvSpPr>
        <p:spPr>
          <a:xfrm>
            <a:off x="6722910" y="736600"/>
            <a:ext cx="4842181" cy="5384799"/>
          </a:xfrm>
          <a:prstGeom prst="rect">
            <a:avLst/>
          </a:prstGeom>
        </p:spPr>
        <p:txBody>
          <a:bodyPr lIns="45720" tIns="45720" rIns="45720" bIns="45720" anchor="ct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p:txBody>
      </p:sp>
      <p:sp>
        <p:nvSpPr>
          <p:cNvPr id="11" name="Title Placeholder 1">
            <a:extLst>
              <a:ext uri="{FF2B5EF4-FFF2-40B4-BE49-F238E27FC236}">
                <a16:creationId xmlns:a16="http://schemas.microsoft.com/office/drawing/2014/main" id="{B356B89E-D2D7-929C-273F-CBC73FF73B68}"/>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1168343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alf Page White 3">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FD61106-D3DD-0F37-EFE8-57DD295D000B}"/>
              </a:ext>
            </a:extLst>
          </p:cNvPr>
          <p:cNvSpPr/>
          <p:nvPr/>
        </p:nvSpPr>
        <p:spPr>
          <a:xfrm>
            <a:off x="6096000" y="0"/>
            <a:ext cx="6096000" cy="6858000"/>
          </a:xfrm>
          <a:prstGeom prst="rect">
            <a:avLst/>
          </a:prstGeom>
          <a:solidFill>
            <a:schemeClr val="bg2">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 name="Text Placeholder 2">
            <a:extLst>
              <a:ext uri="{FF2B5EF4-FFF2-40B4-BE49-F238E27FC236}">
                <a16:creationId xmlns:a16="http://schemas.microsoft.com/office/drawing/2014/main" id="{D97C18FD-8F1B-2986-B145-F4D51FBC379A}"/>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itle Placeholder 1">
            <a:extLst>
              <a:ext uri="{FF2B5EF4-FFF2-40B4-BE49-F238E27FC236}">
                <a16:creationId xmlns:a16="http://schemas.microsoft.com/office/drawing/2014/main" id="{88961B96-5529-2E18-4428-44E2322295AB}"/>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85757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alf Page Sky 3">
    <p:bg>
      <p:bgPr>
        <a:solidFill>
          <a:schemeClr val="accent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FA5D03-02A4-EA4A-094B-A8B636BEEA6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2">
            <a:extLst>
              <a:ext uri="{FF2B5EF4-FFF2-40B4-BE49-F238E27FC236}">
                <a16:creationId xmlns:a16="http://schemas.microsoft.com/office/drawing/2014/main" id="{BAE8E5E8-2C0F-35E1-4BBC-22A54E53D007}"/>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7" name="Text Placeholder 2">
            <a:extLst>
              <a:ext uri="{FF2B5EF4-FFF2-40B4-BE49-F238E27FC236}">
                <a16:creationId xmlns:a16="http://schemas.microsoft.com/office/drawing/2014/main" id="{B8CA8218-1F96-926F-0917-A1DA9EC3D62E}"/>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ext Placeholder 2">
            <a:extLst>
              <a:ext uri="{FF2B5EF4-FFF2-40B4-BE49-F238E27FC236}">
                <a16:creationId xmlns:a16="http://schemas.microsoft.com/office/drawing/2014/main" id="{5DA6A0B3-3F42-9922-BAAE-F792CABE6A62}"/>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A0A54D0A-2CB9-C133-9718-79E64013583A}"/>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0" name="Text Placeholder 2">
            <a:extLst>
              <a:ext uri="{FF2B5EF4-FFF2-40B4-BE49-F238E27FC236}">
                <a16:creationId xmlns:a16="http://schemas.microsoft.com/office/drawing/2014/main" id="{FE7857C7-CFC6-7ADB-633F-1D3BDB556DC3}"/>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3956A5C8-C1EE-D5F1-1FDE-C826F9C25E53}"/>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596C5BB2-EAA0-1030-EEEE-5D28A08C67B0}"/>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itle Placeholder 1">
            <a:extLst>
              <a:ext uri="{FF2B5EF4-FFF2-40B4-BE49-F238E27FC236}">
                <a16:creationId xmlns:a16="http://schemas.microsoft.com/office/drawing/2014/main" id="{09AC8211-966A-8BD9-DA4C-39DC7380ADE0}"/>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381233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alf Page Midnight 3">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41C29C-6FEC-2B4F-8596-2BF88EE08B54}"/>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bg2"/>
                </a:solidFill>
                <a:latin typeface="+mn-lt"/>
                <a:ea typeface="+mn-ea"/>
                <a:cs typeface="CiscoSansTT Light" panose="020B0503020201020303" pitchFamily="34" charset="0"/>
              </a:rPr>
              <a:t>© 2023  Cisco and/or its affiliates. All rights reserved.   Cisco Confidential</a:t>
            </a:r>
          </a:p>
        </p:txBody>
      </p:sp>
      <p:pic>
        <p:nvPicPr>
          <p:cNvPr id="3" name="Picture 7">
            <a:extLst>
              <a:ext uri="{FF2B5EF4-FFF2-40B4-BE49-F238E27FC236}">
                <a16:creationId xmlns:a16="http://schemas.microsoft.com/office/drawing/2014/main" id="{293D168C-8A00-4D1A-279C-0D2E586D4D17}"/>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5" name="Rectangle 4">
            <a:extLst>
              <a:ext uri="{FF2B5EF4-FFF2-40B4-BE49-F238E27FC236}">
                <a16:creationId xmlns:a16="http://schemas.microsoft.com/office/drawing/2014/main" id="{C185D6C4-923D-0A37-5765-F4FFA48FC1C2}"/>
              </a:ext>
            </a:extLst>
          </p:cNvPr>
          <p:cNvSpPr/>
          <p:nvPr/>
        </p:nvSpPr>
        <p:spPr>
          <a:xfrm>
            <a:off x="6096000" y="0"/>
            <a:ext cx="6096000" cy="68580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2">
            <a:extLst>
              <a:ext uri="{FF2B5EF4-FFF2-40B4-BE49-F238E27FC236}">
                <a16:creationId xmlns:a16="http://schemas.microsoft.com/office/drawing/2014/main" id="{15B3E190-93EE-235A-0F6B-07C04E09A1D3}"/>
              </a:ext>
            </a:extLst>
          </p:cNvPr>
          <p:cNvSpPr>
            <a:spLocks noGrp="1"/>
          </p:cNvSpPr>
          <p:nvPr>
            <p:ph type="body" sz="quarter" idx="21" hasCustomPrompt="1"/>
          </p:nvPr>
        </p:nvSpPr>
        <p:spPr>
          <a:xfrm>
            <a:off x="6720840" y="746203"/>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9" name="Text Placeholder 2">
            <a:extLst>
              <a:ext uri="{FF2B5EF4-FFF2-40B4-BE49-F238E27FC236}">
                <a16:creationId xmlns:a16="http://schemas.microsoft.com/office/drawing/2014/main" id="{618BC08B-D219-8756-C142-C4584D727A25}"/>
              </a:ext>
            </a:extLst>
          </p:cNvPr>
          <p:cNvSpPr>
            <a:spLocks noGrp="1"/>
          </p:cNvSpPr>
          <p:nvPr>
            <p:ph type="body" sz="quarter" idx="24" hasCustomPrompt="1"/>
          </p:nvPr>
        </p:nvSpPr>
        <p:spPr>
          <a:xfrm>
            <a:off x="6720840" y="2605600"/>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04803960-9A60-1EDC-E465-98985D436CDA}"/>
              </a:ext>
            </a:extLst>
          </p:cNvPr>
          <p:cNvSpPr>
            <a:spLocks noGrp="1"/>
          </p:cNvSpPr>
          <p:nvPr>
            <p:ph type="body" sz="quarter" idx="26" hasCustomPrompt="1"/>
          </p:nvPr>
        </p:nvSpPr>
        <p:spPr>
          <a:xfrm>
            <a:off x="6720840" y="4464997"/>
            <a:ext cx="4846320" cy="365760"/>
          </a:xfrm>
          <a:prstGeom prst="rect">
            <a:avLst/>
          </a:prstGeom>
        </p:spPr>
        <p:txBody>
          <a:bodyPr lIns="45720" tIns="45720" rIns="45720" bIns="45720" anchor="ctr"/>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FF220C6C-65CC-3070-48A3-52BC6CD2323F}"/>
              </a:ext>
            </a:extLst>
          </p:cNvPr>
          <p:cNvSpPr>
            <a:spLocks noGrp="1"/>
          </p:cNvSpPr>
          <p:nvPr>
            <p:ph type="body" sz="quarter" idx="15" hasCustomPrompt="1"/>
          </p:nvPr>
        </p:nvSpPr>
        <p:spPr>
          <a:xfrm>
            <a:off x="6720840" y="1246523"/>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995A9DA7-0C91-35C3-D416-9F0304263448}"/>
              </a:ext>
            </a:extLst>
          </p:cNvPr>
          <p:cNvSpPr>
            <a:spLocks noGrp="1"/>
          </p:cNvSpPr>
          <p:nvPr>
            <p:ph type="body" sz="quarter" idx="28" hasCustomPrompt="1"/>
          </p:nvPr>
        </p:nvSpPr>
        <p:spPr>
          <a:xfrm>
            <a:off x="6720840" y="3105920"/>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E6DF162A-E518-4D2F-E1D4-46E7A06FEE65}"/>
              </a:ext>
            </a:extLst>
          </p:cNvPr>
          <p:cNvSpPr>
            <a:spLocks noGrp="1"/>
          </p:cNvSpPr>
          <p:nvPr>
            <p:ph type="body" sz="quarter" idx="29" hasCustomPrompt="1"/>
          </p:nvPr>
        </p:nvSpPr>
        <p:spPr>
          <a:xfrm>
            <a:off x="6720840" y="4965316"/>
            <a:ext cx="4846320" cy="1097280"/>
          </a:xfrm>
          <a:prstGeom prst="rect">
            <a:avLst/>
          </a:prstGeom>
        </p:spPr>
        <p:txBody>
          <a:bodyPr lIns="45720" tIns="45720" rIns="45720" bIns="45720"/>
          <a:lstStyle>
            <a:lvl1pPr marL="0" marR="0" indent="0" algn="l" defTabSz="912276" rtl="0" eaLnBrk="1" fontAlgn="base" latinLnBrk="0" hangingPunct="1">
              <a:lnSpc>
                <a:spcPct val="95000"/>
              </a:lnSpc>
              <a:spcBef>
                <a:spcPts val="0"/>
              </a:spcBef>
              <a:spcAft>
                <a:spcPts val="0"/>
              </a:spcAft>
              <a:buClr>
                <a:schemeClr val="tx2"/>
              </a:buClr>
              <a:buSzPct val="90000"/>
              <a:buFont typeface="Arial" panose="020B0604020202020204" pitchFamily="34" charset="0"/>
              <a:buNone/>
              <a:tabLst/>
              <a:defRPr sz="1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4" name="Text Placeholder 2">
            <a:extLst>
              <a:ext uri="{FF2B5EF4-FFF2-40B4-BE49-F238E27FC236}">
                <a16:creationId xmlns:a16="http://schemas.microsoft.com/office/drawing/2014/main" id="{74DE6FCA-9477-3080-6D9A-BF19D9088219}"/>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bg2"/>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6" name="Title Placeholder 1">
            <a:extLst>
              <a:ext uri="{FF2B5EF4-FFF2-40B4-BE49-F238E27FC236}">
                <a16:creationId xmlns:a16="http://schemas.microsoft.com/office/drawing/2014/main" id="{3EA95E83-5C21-97F4-1503-23FF4926ADCF}"/>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solidFill>
                  <a:schemeClr val="accent1"/>
                </a:solidFill>
              </a:defRPr>
            </a:lvl1pPr>
          </a:lstStyle>
          <a:p>
            <a:r>
              <a:rPr lang="en-US"/>
              <a:t>Click to edit master title style</a:t>
            </a:r>
          </a:p>
        </p:txBody>
      </p:sp>
    </p:spTree>
    <p:extLst>
      <p:ext uri="{BB962C8B-B14F-4D97-AF65-F5344CB8AC3E}">
        <p14:creationId xmlns:p14="http://schemas.microsoft.com/office/powerpoint/2010/main" val="401773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60">
          <p15:clr>
            <a:srgbClr val="FBAE40"/>
          </p15:clr>
        </p15:guide>
        <p15:guide id="2" pos="19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alf Page Photo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hasCustomPrompt="1"/>
          </p:nvPr>
        </p:nvSpPr>
        <p:spPr>
          <a:xfrm>
            <a:off x="6786035" y="5893686"/>
            <a:ext cx="4745567" cy="365760"/>
          </a:xfrm>
          <a:prstGeom prst="rect">
            <a:avLst/>
          </a:prstGeom>
        </p:spPr>
        <p:txBody>
          <a:bodyPr lIns="45720" tIns="45720" rIns="45720" bIns="45720"/>
          <a:lstStyle>
            <a:lvl1pPr marL="0" indent="0">
              <a:buNone/>
              <a:defRPr sz="1600">
                <a:solidFill>
                  <a:schemeClr val="tx1"/>
                </a:solidFill>
              </a:defRPr>
            </a:lvl1pPr>
          </a:lstStyle>
          <a:p>
            <a:pPr lvl="0"/>
            <a:r>
              <a:rPr lang="en-US"/>
              <a:t>Photo caption</a:t>
            </a:r>
          </a:p>
        </p:txBody>
      </p:sp>
      <p:sp>
        <p:nvSpPr>
          <p:cNvPr id="2" name="Text Placeholder 2">
            <a:extLst>
              <a:ext uri="{FF2B5EF4-FFF2-40B4-BE49-F238E27FC236}">
                <a16:creationId xmlns:a16="http://schemas.microsoft.com/office/drawing/2014/main" id="{35D4FA6F-8B16-848A-2676-892437DBB5FF}"/>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itle Placeholder 1">
            <a:extLst>
              <a:ext uri="{FF2B5EF4-FFF2-40B4-BE49-F238E27FC236}">
                <a16:creationId xmlns:a16="http://schemas.microsoft.com/office/drawing/2014/main" id="{D7E02133-90CD-7A73-3378-09367C5F77ED}"/>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2923531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alf Page Photo">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US"/>
              <a:t>Click icon to add picture</a:t>
            </a:r>
          </a:p>
        </p:txBody>
      </p:sp>
      <p:sp>
        <p:nvSpPr>
          <p:cNvPr id="2" name="Text Placeholder 2">
            <a:extLst>
              <a:ext uri="{FF2B5EF4-FFF2-40B4-BE49-F238E27FC236}">
                <a16:creationId xmlns:a16="http://schemas.microsoft.com/office/drawing/2014/main" id="{75226FFA-E401-8D3F-A7A7-AC5403A29F1B}"/>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5" name="Title Placeholder 1">
            <a:extLst>
              <a:ext uri="{FF2B5EF4-FFF2-40B4-BE49-F238E27FC236}">
                <a16:creationId xmlns:a16="http://schemas.microsoft.com/office/drawing/2014/main" id="{0B83CA69-90DB-1977-3B75-3C078FC9706E}"/>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3253302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Left Photo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154926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Full Photo Caption">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
        <p:nvSpPr>
          <p:cNvPr id="3" name="Title Placeholder 1">
            <a:extLst>
              <a:ext uri="{FF2B5EF4-FFF2-40B4-BE49-F238E27FC236}">
                <a16:creationId xmlns:a16="http://schemas.microsoft.com/office/drawing/2014/main" id="{4B7F8C95-951F-9098-CC7F-F731FC33A01A}"/>
              </a:ext>
            </a:extLst>
          </p:cNvPr>
          <p:cNvSpPr>
            <a:spLocks noGrp="1"/>
          </p:cNvSpPr>
          <p:nvPr>
            <p:ph type="title" hasCustomPrompt="1"/>
          </p:nvPr>
        </p:nvSpPr>
        <p:spPr>
          <a:xfrm>
            <a:off x="609600" y="4333956"/>
            <a:ext cx="10972800" cy="1828800"/>
          </a:xfrm>
          <a:prstGeom prst="rect">
            <a:avLst/>
          </a:prstGeom>
        </p:spPr>
        <p:txBody>
          <a:bodyPr vert="horz" lIns="45720" tIns="45720" rIns="45720" bIns="45720" rtlCol="0" anchor="ctr">
            <a:noAutofit/>
          </a:bodyPr>
          <a:lstStyle>
            <a:lvl1pPr algn="ctr">
              <a:defRPr sz="4400">
                <a:solidFill>
                  <a:schemeClr val="bg1"/>
                </a:solidFill>
              </a:defRPr>
            </a:lvl1pPr>
          </a:lstStyle>
          <a:p>
            <a:r>
              <a:rPr lang="en-US"/>
              <a:t>Click to edit master title style</a:t>
            </a:r>
          </a:p>
        </p:txBody>
      </p:sp>
    </p:spTree>
    <p:extLst>
      <p:ext uri="{BB962C8B-B14F-4D97-AF65-F5344CB8AC3E}">
        <p14:creationId xmlns:p14="http://schemas.microsoft.com/office/powerpoint/2010/main" val="3003524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Full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accent4">
              <a:alpha val="25000"/>
            </a:schemeClr>
          </a:solidFill>
        </p:spPr>
        <p:txBody>
          <a:bodyPr vert="horz" lIns="91420" tIns="45710" rIns="91420" bIns="45710" anchor="ctr"/>
          <a:lstStyle>
            <a:lvl1pPr marL="0" indent="0" algn="ctr">
              <a:buNone/>
              <a:defRPr sz="18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137286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9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5702297"/>
          </a:xfrm>
          <a:prstGeom prst="rect">
            <a:avLst/>
          </a:prstGeom>
          <a:solidFill>
            <a:schemeClr val="accent4">
              <a:alpha val="25000"/>
            </a:schemeClr>
          </a:solidFill>
        </p:spPr>
        <p:txBody>
          <a:bodyPr anchor="ctr" anchorCtr="0"/>
          <a:lstStyle>
            <a:lvl1pPr marL="0" indent="0" algn="ctr">
              <a:buNone/>
              <a:defRPr>
                <a:solidFill>
                  <a:schemeClr val="tx1"/>
                </a:solidFill>
              </a:defRPr>
            </a:lvl1pPr>
          </a:lstStyle>
          <a:p>
            <a:r>
              <a:rPr lang="en-US"/>
              <a:t>Click icon to add chart</a:t>
            </a:r>
          </a:p>
        </p:txBody>
      </p:sp>
      <p:sp>
        <p:nvSpPr>
          <p:cNvPr id="2" name="Text Placeholder 2">
            <a:extLst>
              <a:ext uri="{FF2B5EF4-FFF2-40B4-BE49-F238E27FC236}">
                <a16:creationId xmlns:a16="http://schemas.microsoft.com/office/drawing/2014/main" id="{5BE4A1D4-402D-E43A-DA8F-9D864914384E}"/>
              </a:ext>
            </a:extLst>
          </p:cNvPr>
          <p:cNvSpPr>
            <a:spLocks noGrp="1"/>
          </p:cNvSpPr>
          <p:nvPr>
            <p:ph type="body" sz="quarter" idx="14" hasCustomPrompt="1"/>
          </p:nvPr>
        </p:nvSpPr>
        <p:spPr>
          <a:xfrm>
            <a:off x="632126" y="431800"/>
            <a:ext cx="4572000" cy="304800"/>
          </a:xfrm>
          <a:prstGeom prst="rect">
            <a:avLst/>
          </a:prstGeom>
        </p:spPr>
        <p:txBody>
          <a:bodyPr lIns="45720" tIns="45720" rIns="45720" bIns="45720"/>
          <a:lstStyle>
            <a:lvl1pPr marL="0" indent="0">
              <a:buFont typeface="Arial" panose="020B0604020202020204" pitchFamily="34" charset="0"/>
              <a:buNone/>
              <a:defRPr sz="1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itle Placeholder 1">
            <a:extLst>
              <a:ext uri="{FF2B5EF4-FFF2-40B4-BE49-F238E27FC236}">
                <a16:creationId xmlns:a16="http://schemas.microsoft.com/office/drawing/2014/main" id="{16A48D0D-58D2-4F34-4F9C-0B145014997C}"/>
              </a:ext>
            </a:extLst>
          </p:cNvPr>
          <p:cNvSpPr>
            <a:spLocks noGrp="1"/>
          </p:cNvSpPr>
          <p:nvPr>
            <p:ph type="title" hasCustomPrompt="1"/>
          </p:nvPr>
        </p:nvSpPr>
        <p:spPr>
          <a:xfrm>
            <a:off x="609602" y="2389491"/>
            <a:ext cx="4594524" cy="1668780"/>
          </a:xfrm>
          <a:prstGeom prst="rect">
            <a:avLst/>
          </a:prstGeom>
        </p:spPr>
        <p:txBody>
          <a:bodyPr vert="horz" lIns="45720" tIns="45720" rIns="45720" bIns="45720" rtlCol="0" anchor="ctr">
            <a:noAutofit/>
          </a:bodyPr>
          <a:lstStyle>
            <a:lvl1pPr>
              <a:defRPr sz="4400"/>
            </a:lvl1pPr>
          </a:lstStyle>
          <a:p>
            <a:r>
              <a:rPr lang="en-US"/>
              <a:t>Click to edit master title style</a:t>
            </a:r>
          </a:p>
        </p:txBody>
      </p:sp>
    </p:spTree>
    <p:extLst>
      <p:ext uri="{BB962C8B-B14F-4D97-AF65-F5344CB8AC3E}">
        <p14:creationId xmlns:p14="http://schemas.microsoft.com/office/powerpoint/2010/main" val="124510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ing w 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409700"/>
            <a:ext cx="10974395" cy="3932321"/>
          </a:xfrm>
          <a:prstGeom prst="rect">
            <a:avLst/>
          </a:prstGeom>
        </p:spPr>
        <p:txBody>
          <a:bodyPr lIns="45720" tIns="45720" rIns="45720" bIns="45720">
            <a:noAutofit/>
          </a:bodyPr>
          <a:lstStyle>
            <a:lvl1pPr marL="0" indent="0" algn="ctr">
              <a:lnSpc>
                <a:spcPct val="100000"/>
              </a:lnSpc>
              <a:spcBef>
                <a:spcPts val="0"/>
              </a:spcBef>
              <a:buNone/>
              <a:defRPr sz="2400"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a:t>
            </a:r>
          </a:p>
        </p:txBody>
      </p:sp>
      <p:sp>
        <p:nvSpPr>
          <p:cNvPr id="3" name="Title Placeholder 1">
            <a:extLst>
              <a:ext uri="{FF2B5EF4-FFF2-40B4-BE49-F238E27FC236}">
                <a16:creationId xmlns:a16="http://schemas.microsoft.com/office/drawing/2014/main" id="{051B1935-8F76-89F3-34A7-104AF19A7D3D}"/>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58354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Heading w 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3"/>
            <a:ext cx="5463875" cy="365760"/>
          </a:xfrm>
          <a:prstGeom prst="rect">
            <a:avLst/>
          </a:prstGeom>
        </p:spPr>
        <p:txBody>
          <a:bodyPr lIns="45720" tIns="45720" rIns="45720" bIns="45720"/>
          <a:lstStyle>
            <a:lvl1pPr marL="0" indent="0">
              <a:lnSpc>
                <a:spcPct val="100000"/>
              </a:lnSpc>
              <a:spcBef>
                <a:spcPts val="0"/>
              </a:spcBef>
              <a:buFont typeface="Arial" panose="020B0604020202020204" pitchFamily="34" charset="0"/>
              <a:buNone/>
              <a:defRPr sz="16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Chart caption</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409701"/>
            <a:ext cx="10960608" cy="3937002"/>
          </a:xfrm>
          <a:prstGeom prst="rect">
            <a:avLst/>
          </a:prstGeom>
        </p:spPr>
        <p:txBody>
          <a:bodyPr vert="horz" lIns="45720" tIns="45720" rIns="45720" bIns="45720">
            <a:noAutofit/>
          </a:bodyPr>
          <a:lstStyle>
            <a:lvl1pPr marL="0" indent="0" algn="ctr">
              <a:lnSpc>
                <a:spcPct val="100000"/>
              </a:lnSpc>
              <a:spcBef>
                <a:spcPts val="0"/>
              </a:spcBef>
              <a:buNone/>
              <a:defRPr sz="2400" b="0" i="0">
                <a:solidFill>
                  <a:schemeClr val="tx1"/>
                </a:solidFill>
                <a:latin typeface="+mn-lt"/>
                <a:cs typeface="CiscoSans ExtraLight"/>
              </a:defRPr>
            </a:lvl1pPr>
          </a:lstStyle>
          <a:p>
            <a:pPr lvl="0"/>
            <a:r>
              <a:rPr lang="en-US" noProof="0"/>
              <a:t>Click icon to add chart</a:t>
            </a:r>
          </a:p>
        </p:txBody>
      </p:sp>
      <p:sp>
        <p:nvSpPr>
          <p:cNvPr id="3" name="Title Placeholder 1">
            <a:extLst>
              <a:ext uri="{FF2B5EF4-FFF2-40B4-BE49-F238E27FC236}">
                <a16:creationId xmlns:a16="http://schemas.microsoft.com/office/drawing/2014/main" id="{34A57B70-3F6E-FA7F-CC44-293D6CF9E212}"/>
              </a:ext>
            </a:extLst>
          </p:cNvPr>
          <p:cNvSpPr>
            <a:spLocks noGrp="1"/>
          </p:cNvSpPr>
          <p:nvPr>
            <p:ph type="title" hasCustomPrompt="1"/>
          </p:nvPr>
        </p:nvSpPr>
        <p:spPr>
          <a:xfrm>
            <a:off x="609602" y="384079"/>
            <a:ext cx="10972800" cy="685800"/>
          </a:xfrm>
          <a:prstGeom prst="rect">
            <a:avLst/>
          </a:prstGeom>
        </p:spPr>
        <p:txBody>
          <a:bodyPr vert="horz" lIns="45720" tIns="45720" rIns="45720" bIns="45720" rtlCol="0" anchor="ctr">
            <a:noAutofit/>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0302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Closing White">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6185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losing Sky">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149459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Closing Midnight">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401371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Left Photo Sky">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tx1"/>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3358682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Left Photo Midnight">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7223760" cy="1504200"/>
          </a:xfrm>
          <a:prstGeom prst="rect">
            <a:avLst/>
          </a:prstGeom>
          <a:noFill/>
        </p:spPr>
        <p:txBody>
          <a:bodyPr lIns="45720" tIns="45720" rIns="45720" bIns="45720" anchor="b" anchorCtr="0"/>
          <a:lstStyle>
            <a:lvl1pPr marL="0" indent="0" algn="l">
              <a:lnSpc>
                <a:spcPct val="90000"/>
              </a:lnSpc>
              <a:buFont typeface="Arial" panose="020B0604020202020204" pitchFamily="34" charset="0"/>
              <a:buNone/>
              <a:defRPr sz="5400" b="0" i="0" spc="0" baseline="0">
                <a:solidFill>
                  <a:schemeClr val="accent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7223760" cy="398668"/>
          </a:xfrm>
          <a:prstGeom prst="rect">
            <a:avLst/>
          </a:prstGeom>
          <a:noFill/>
        </p:spPr>
        <p:txBody>
          <a:bodyPr lIns="45720" tIns="45720" rIns="45720" bIns="45720">
            <a:noAutofit/>
          </a:bodyPr>
          <a:lstStyle>
            <a:lvl1pPr marL="0" indent="0" algn="l">
              <a:buFont typeface="Arial" panose="020B0604020202020204" pitchFamily="34" charset="0"/>
              <a:buNone/>
              <a:defRPr sz="2400" b="0" i="0" baseline="0">
                <a:solidFill>
                  <a:schemeClr val="accent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7223760" cy="548640"/>
          </a:xfrm>
          <a:prstGeom prst="rect">
            <a:avLst/>
          </a:prstGeom>
          <a:noFill/>
        </p:spPr>
        <p:txBody>
          <a:bodyPr lIns="45720" tIns="45720" rIns="45720" bIns="45720" anchor="t" anchorCtr="0">
            <a:noAutofit/>
          </a:bodyPr>
          <a:lstStyle>
            <a:lvl1pPr marL="0" indent="0" algn="l">
              <a:lnSpc>
                <a:spcPct val="100000"/>
              </a:lnSpc>
              <a:spcBef>
                <a:spcPts val="0"/>
              </a:spcBef>
              <a:spcAft>
                <a:spcPts val="0"/>
              </a:spcAft>
              <a:buNone/>
              <a:defRPr sz="1600" b="0" i="0">
                <a:solidFill>
                  <a:schemeClr val="bg2"/>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7223760" cy="287338"/>
          </a:xfrm>
          <a:prstGeom prst="rect">
            <a:avLst/>
          </a:prstGeom>
        </p:spPr>
        <p:txBody>
          <a:bodyPr lIns="45720" rIns="45720"/>
          <a:lstStyle>
            <a:lvl1pPr marL="0" indent="0">
              <a:spcBef>
                <a:spcPts val="0"/>
              </a:spcBef>
              <a:buNone/>
              <a:defRPr sz="1400">
                <a:solidFill>
                  <a:schemeClr val="bg2"/>
                </a:solidFill>
                <a:latin typeface="+mn-lt"/>
              </a:defRPr>
            </a:lvl1pPr>
          </a:lstStyle>
          <a:p>
            <a:r>
              <a:rPr lang="en-GB"/>
              <a:t>Date</a:t>
            </a:r>
          </a:p>
        </p:txBody>
      </p:sp>
      <p:sp>
        <p:nvSpPr>
          <p:cNvPr id="2" name="Picture Placeholder 2">
            <a:extLst>
              <a:ext uri="{FF2B5EF4-FFF2-40B4-BE49-F238E27FC236}">
                <a16:creationId xmlns:a16="http://schemas.microsoft.com/office/drawing/2014/main" id="{3142FB2B-DAA9-0877-DC48-2611FC3FC410}"/>
              </a:ext>
            </a:extLst>
          </p:cNvPr>
          <p:cNvSpPr>
            <a:spLocks noGrp="1"/>
          </p:cNvSpPr>
          <p:nvPr>
            <p:ph type="pic" sz="quarter" idx="10" hasCustomPrompt="1"/>
          </p:nvPr>
        </p:nvSpPr>
        <p:spPr>
          <a:xfrm>
            <a:off x="8186059" y="0"/>
            <a:ext cx="4005943" cy="6858000"/>
          </a:xfrm>
          <a:prstGeom prst="rect">
            <a:avLst/>
          </a:prstGeom>
          <a:solidFill>
            <a:schemeClr val="accent4">
              <a:alpha val="25000"/>
            </a:schemeClr>
          </a:solidFill>
        </p:spPr>
        <p:txBody>
          <a:bodyPr vert="horz" lIns="91420" tIns="45710" rIns="91420" bIns="45710" anchor="ctr"/>
          <a:lstStyle>
            <a:lvl1pPr marL="0" indent="0" algn="ctr">
              <a:buNone/>
              <a:defRPr sz="1200" b="0" i="0" baseline="0">
                <a:solidFill>
                  <a:schemeClr val="bg2"/>
                </a:solidFill>
                <a:latin typeface="+mn-lt"/>
                <a:cs typeface="CiscoSans ExtraLight"/>
              </a:defRPr>
            </a:lvl1pPr>
          </a:lstStyle>
          <a:p>
            <a:pPr lvl="0"/>
            <a:r>
              <a:rPr lang="en-US" noProof="0"/>
              <a:t>Click to add picture</a:t>
            </a:r>
          </a:p>
        </p:txBody>
      </p:sp>
    </p:spTree>
    <p:extLst>
      <p:ext uri="{BB962C8B-B14F-4D97-AF65-F5344CB8AC3E}">
        <p14:creationId xmlns:p14="http://schemas.microsoft.com/office/powerpoint/2010/main" val="231231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Right Whit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12014" y="2941508"/>
            <a:ext cx="10972800" cy="1504200"/>
          </a:xfrm>
          <a:prstGeom prst="rect">
            <a:avLst/>
          </a:prstGeom>
          <a:noFill/>
        </p:spPr>
        <p:txBody>
          <a:bodyPr lIns="45720" tIns="45720" rIns="45720" bIns="45720" anchor="b" anchorCtr="0"/>
          <a:lstStyle>
            <a:lvl1pPr marL="0" indent="0" algn="r">
              <a:lnSpc>
                <a:spcPct val="90000"/>
              </a:lnSpc>
              <a:buFont typeface="Arial" panose="020B0604020202020204" pitchFamily="34" charset="0"/>
              <a:buNone/>
              <a:defRPr sz="5400" b="0" i="0" spc="0" baseline="0">
                <a:solidFill>
                  <a:schemeClr val="bg1"/>
                </a:solidFill>
                <a:latin typeface="+mj-lt"/>
                <a:cs typeface="CiscoSansTT ExtraLight"/>
              </a:defRPr>
            </a:lvl1pPr>
          </a:lstStyle>
          <a:p>
            <a:r>
              <a:rPr lang="en-GB"/>
              <a:t>Presentation title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12014" y="4533637"/>
            <a:ext cx="10972800" cy="398668"/>
          </a:xfrm>
          <a:prstGeom prst="rect">
            <a:avLst/>
          </a:prstGeom>
          <a:noFill/>
        </p:spPr>
        <p:txBody>
          <a:bodyPr lIns="45720" tIns="45720" rIns="45720" bIns="45720">
            <a:noAutofit/>
          </a:bodyPr>
          <a:lstStyle>
            <a:lvl1pPr marL="0" indent="0" algn="r">
              <a:buFont typeface="Arial" panose="020B0604020202020204" pitchFamily="34" charset="0"/>
              <a:buNone/>
              <a:defRPr sz="2400" b="0" i="0" baseline="0">
                <a:solidFill>
                  <a:schemeClr val="tx1"/>
                </a:solidFill>
                <a:latin typeface="+mn-lt"/>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12014" y="5150448"/>
            <a:ext cx="10972800" cy="548640"/>
          </a:xfrm>
          <a:prstGeom prst="rect">
            <a:avLst/>
          </a:prstGeom>
          <a:noFill/>
        </p:spPr>
        <p:txBody>
          <a:bodyPr lIns="45720" tIns="45720" rIns="45720" bIns="45720" anchor="t" anchorCtr="0">
            <a:noAutofit/>
          </a:bodyPr>
          <a:lstStyle>
            <a:lvl1pPr marL="0" indent="0" algn="r">
              <a:lnSpc>
                <a:spcPct val="100000"/>
              </a:lnSpc>
              <a:spcBef>
                <a:spcPts val="0"/>
              </a:spcBef>
              <a:spcAft>
                <a:spcPts val="0"/>
              </a:spcAft>
              <a:buNone/>
              <a:defRPr sz="1600" b="0" i="0">
                <a:solidFill>
                  <a:schemeClr val="tx1"/>
                </a:solidFill>
                <a:latin typeface="+mn-lt"/>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
        <p:nvSpPr>
          <p:cNvPr id="5" name="Content Placeholder 3">
            <a:extLst>
              <a:ext uri="{FF2B5EF4-FFF2-40B4-BE49-F238E27FC236}">
                <a16:creationId xmlns:a16="http://schemas.microsoft.com/office/drawing/2014/main" id="{5B2559ED-95F1-F66B-5A2F-A212CE3F2F86}"/>
              </a:ext>
            </a:extLst>
          </p:cNvPr>
          <p:cNvSpPr>
            <a:spLocks noGrp="1"/>
          </p:cNvSpPr>
          <p:nvPr>
            <p:ph sz="quarter" idx="14" hasCustomPrompt="1"/>
          </p:nvPr>
        </p:nvSpPr>
        <p:spPr>
          <a:xfrm>
            <a:off x="612014" y="5824731"/>
            <a:ext cx="10972800" cy="287338"/>
          </a:xfrm>
          <a:prstGeom prst="rect">
            <a:avLst/>
          </a:prstGeom>
        </p:spPr>
        <p:txBody>
          <a:bodyPr lIns="45720" rIns="45720"/>
          <a:lstStyle>
            <a:lvl1pPr marL="0" indent="0" algn="r">
              <a:spcBef>
                <a:spcPts val="0"/>
              </a:spcBef>
              <a:buNone/>
              <a:defRPr sz="1400">
                <a:latin typeface="+mn-lt"/>
              </a:defRPr>
            </a:lvl1pPr>
          </a:lstStyle>
          <a:p>
            <a:r>
              <a:rPr lang="en-GB"/>
              <a:t>Date</a:t>
            </a:r>
          </a:p>
        </p:txBody>
      </p:sp>
    </p:spTree>
    <p:extLst>
      <p:ext uri="{BB962C8B-B14F-4D97-AF65-F5344CB8AC3E}">
        <p14:creationId xmlns:p14="http://schemas.microsoft.com/office/powerpoint/2010/main" val="7370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que White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196418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gue Sky">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6C47-BF34-58BF-BFE8-DDC169C5472A}"/>
              </a:ext>
            </a:extLst>
          </p:cNvPr>
          <p:cNvSpPr>
            <a:spLocks noGrp="1"/>
          </p:cNvSpPr>
          <p:nvPr>
            <p:ph type="ctrTitle" hasCustomPrompt="1"/>
          </p:nvPr>
        </p:nvSpPr>
        <p:spPr>
          <a:xfrm>
            <a:off x="625930" y="2789671"/>
            <a:ext cx="10232136" cy="637377"/>
          </a:xfrm>
          <a:prstGeom prst="rect">
            <a:avLst/>
          </a:prstGeom>
        </p:spPr>
        <p:txBody>
          <a:bodyPr lIns="45720" tIns="45720" rIns="45720" bIns="45720" anchor="b"/>
          <a:lstStyle>
            <a:lvl1pPr marL="0" indent="0" algn="l">
              <a:lnSpc>
                <a:spcPts val="4800"/>
              </a:lnSpc>
              <a:buFont typeface="Arial" panose="020B0604020202020204" pitchFamily="34" charset="0"/>
              <a:buNone/>
              <a:defRPr sz="4400" b="0" i="0" spc="0" baseline="0">
                <a:solidFill>
                  <a:schemeClr val="bg1"/>
                </a:solidFill>
                <a:latin typeface="+mj-lt"/>
                <a:cs typeface="CiscoSansTT ExtraLight" panose="020B0303020201020303" pitchFamily="34" charset="0"/>
              </a:defRPr>
            </a:lvl1pPr>
          </a:lstStyle>
          <a:p>
            <a:r>
              <a:rPr lang="en-GB"/>
              <a:t>Segue slide</a:t>
            </a:r>
            <a:endParaRPr lang="en-US"/>
          </a:p>
        </p:txBody>
      </p:sp>
    </p:spTree>
    <p:extLst>
      <p:ext uri="{BB962C8B-B14F-4D97-AF65-F5344CB8AC3E}">
        <p14:creationId xmlns:p14="http://schemas.microsoft.com/office/powerpoint/2010/main" val="176138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73473"/>
            <a:ext cx="4534733" cy="175247"/>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600" b="0" i="0" spc="27" baseline="0">
                <a:solidFill>
                  <a:schemeClr val="tx1"/>
                </a:solidFill>
                <a:latin typeface="+mn-lt"/>
                <a:ea typeface="+mn-ea"/>
                <a:cs typeface="CiscoSansTT Light" panose="020B0503020201020303" pitchFamily="34" charset="0"/>
              </a:rPr>
              <a:t>© 2023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0" cstate="screen">
            <a:extLst>
              <a:ext uri="{28A0092B-C50C-407E-A947-70E740481C1C}">
                <a14:useLocalDpi xmlns:a14="http://schemas.microsoft.com/office/drawing/2010/main"/>
              </a:ext>
              <a:ext uri="{96DAC541-7B7A-43D3-8B79-37D633B846F1}">
                <asvg:svgBlip xmlns:asvg="http://schemas.microsoft.com/office/drawing/2016/SVG/main" r:embed="rId51"/>
              </a:ext>
            </a:extLst>
          </a:blip>
          <a:srcRect/>
          <a:stretch/>
        </p:blipFill>
        <p:spPr>
          <a:xfrm>
            <a:off x="609602" y="6342698"/>
            <a:ext cx="396305" cy="208228"/>
          </a:xfrm>
          <a:prstGeom prst="rect">
            <a:avLst/>
          </a:prstGeom>
        </p:spPr>
      </p:pic>
      <p:sp>
        <p:nvSpPr>
          <p:cNvPr id="3" name="Title Placeholder 1">
            <a:extLst>
              <a:ext uri="{FF2B5EF4-FFF2-40B4-BE49-F238E27FC236}">
                <a16:creationId xmlns:a16="http://schemas.microsoft.com/office/drawing/2014/main" id="{F21F2830-F0A3-2EAC-C709-5C928A8C49EF}"/>
              </a:ext>
            </a:extLst>
          </p:cNvPr>
          <p:cNvSpPr>
            <a:spLocks noGrp="1"/>
          </p:cNvSpPr>
          <p:nvPr>
            <p:ph type="title"/>
          </p:nvPr>
        </p:nvSpPr>
        <p:spPr>
          <a:xfrm>
            <a:off x="609602" y="384079"/>
            <a:ext cx="10972800" cy="685800"/>
          </a:xfrm>
          <a:prstGeom prst="rect">
            <a:avLst/>
          </a:prstGeom>
        </p:spPr>
        <p:txBody>
          <a:bodyPr vert="horz" lIns="45720" tIns="45720" rIns="45720" bIns="45720" rtlCol="0" anchor="ctr">
            <a:noAutofit/>
          </a:bodyPr>
          <a:lstStyle/>
          <a:p>
            <a:r>
              <a:rPr lang="en-US"/>
              <a:t>Click to edit Master title style</a:t>
            </a:r>
          </a:p>
        </p:txBody>
      </p:sp>
      <p:sp>
        <p:nvSpPr>
          <p:cNvPr id="7" name="Text Placeholder 2">
            <a:extLst>
              <a:ext uri="{FF2B5EF4-FFF2-40B4-BE49-F238E27FC236}">
                <a16:creationId xmlns:a16="http://schemas.microsoft.com/office/drawing/2014/main" id="{455BE63C-8C0C-FC75-3DF2-F8F96A3C87BE}"/>
              </a:ext>
            </a:extLst>
          </p:cNvPr>
          <p:cNvSpPr>
            <a:spLocks noGrp="1"/>
          </p:cNvSpPr>
          <p:nvPr>
            <p:ph type="body" idx="1"/>
          </p:nvPr>
        </p:nvSpPr>
        <p:spPr>
          <a:xfrm>
            <a:off x="609602" y="1409700"/>
            <a:ext cx="10972798" cy="4724400"/>
          </a:xfrm>
          <a:prstGeom prst="rect">
            <a:avLst/>
          </a:prstGeom>
        </p:spPr>
        <p:txBody>
          <a:bodyPr vert="horz" lIns="45720" tIns="45720" rIns="4572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a:extLst>
              <a:ext uri="{FF2B5EF4-FFF2-40B4-BE49-F238E27FC236}">
                <a16:creationId xmlns:a16="http://schemas.microsoft.com/office/drawing/2014/main" id="{4C2FED93-00DD-AB9F-B03F-BDA4E71925A1}"/>
              </a:ext>
            </a:extLst>
          </p:cNvPr>
          <p:cNvSpPr txBox="1"/>
          <p:nvPr userDrawn="1">
            <p:extLst>
              <p:ext uri="{1162E1C5-73C7-4A58-AE30-91384D911F3F}">
                <p184:classification xmlns:p184="http://schemas.microsoft.com/office/powerpoint/2018/4/main" val="ftr"/>
              </p:ext>
            </p:extLst>
          </p:nvPr>
        </p:nvSpPr>
        <p:spPr>
          <a:xfrm>
            <a:off x="5584000" y="6672580"/>
            <a:ext cx="1046162" cy="121920"/>
          </a:xfrm>
          <a:prstGeom prst="rect">
            <a:avLst/>
          </a:prstGeom>
        </p:spPr>
        <p:txBody>
          <a:bodyPr horzOverflow="overflow" lIns="0" tIns="0" rIns="0" bIns="0">
            <a:spAutoFit/>
          </a:bodyPr>
          <a:lstStyle/>
          <a:p>
            <a:pPr algn="l"/>
            <a:r>
              <a:rPr lang="en-US" sz="800">
                <a:solidFill>
                  <a:srgbClr val="FF0000"/>
                </a:solidFill>
                <a:latin typeface="Calibri" panose="020F0502020204030204" pitchFamily="34" charset="0"/>
                <a:cs typeface="Calibri" panose="020F0502020204030204" pitchFamily="34" charset="0"/>
              </a:rPr>
              <a:t>Cisco Highly Confidential</a:t>
            </a:r>
          </a:p>
        </p:txBody>
      </p:sp>
    </p:spTree>
    <p:extLst>
      <p:ext uri="{BB962C8B-B14F-4D97-AF65-F5344CB8AC3E}">
        <p14:creationId xmlns:p14="http://schemas.microsoft.com/office/powerpoint/2010/main" val="53796566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2276" rtl="0" eaLnBrk="1" fontAlgn="base" hangingPunct="1">
        <a:lnSpc>
          <a:spcPct val="80000"/>
        </a:lnSpc>
        <a:spcBef>
          <a:spcPct val="0"/>
        </a:spcBef>
        <a:spcAft>
          <a:spcPct val="0"/>
        </a:spcAft>
        <a:defRPr lang="en-US" sz="3600" b="0" i="0" u="none" kern="1200" dirty="0">
          <a:solidFill>
            <a:schemeClr val="bg1"/>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
          <p15:clr>
            <a:srgbClr val="F26B43"/>
          </p15:clr>
        </p15:guide>
        <p15:guide id="3" pos="7296">
          <p15:clr>
            <a:srgbClr val="F26B43"/>
          </p15:clr>
        </p15:guide>
        <p15:guide id="6" pos="3835">
          <p15:clr>
            <a:srgbClr val="F26B43"/>
          </p15:clr>
        </p15:guide>
        <p15:guide id="9" orient="horz" pos="3864">
          <p15:clr>
            <a:srgbClr val="F26B43"/>
          </p15:clr>
        </p15:guide>
        <p15:guide id="10" orient="horz" pos="240">
          <p15:clr>
            <a:srgbClr val="F26B43"/>
          </p15:clr>
        </p15:guide>
        <p15:guide id="11" orient="horz" pos="2160">
          <p15:clr>
            <a:srgbClr val="F26B43"/>
          </p15:clr>
        </p15:guide>
        <p15:guide id="12" orient="horz" pos="672">
          <p15:clr>
            <a:srgbClr val="F26B43"/>
          </p15:clr>
        </p15:guide>
        <p15:guide id="13" orient="horz" pos="88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hyperlink" Target="https://www.cisco.com/security/pki/trs"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9D6F-2489-5116-60BE-0D567A492E24}"/>
              </a:ext>
            </a:extLst>
          </p:cNvPr>
          <p:cNvSpPr>
            <a:spLocks noGrp="1"/>
          </p:cNvSpPr>
          <p:nvPr>
            <p:ph type="ctrTitle"/>
          </p:nvPr>
        </p:nvSpPr>
        <p:spPr>
          <a:xfrm>
            <a:off x="612014" y="1059176"/>
            <a:ext cx="10972800" cy="2892216"/>
          </a:xfrm>
        </p:spPr>
        <p:txBody>
          <a:bodyPr/>
          <a:lstStyle/>
          <a:p>
            <a:r>
              <a:rPr lang="en-US" dirty="0"/>
              <a:t>CA/Browser Forum – Toronto</a:t>
            </a:r>
            <a:br>
              <a:rPr lang="en-US" dirty="0"/>
            </a:br>
            <a:br>
              <a:rPr lang="en-US" dirty="0"/>
            </a:br>
            <a:r>
              <a:rPr lang="en-US" dirty="0"/>
              <a:t>TRS Update</a:t>
            </a:r>
          </a:p>
        </p:txBody>
      </p:sp>
      <p:sp>
        <p:nvSpPr>
          <p:cNvPr id="3" name="Text Placeholder 2">
            <a:extLst>
              <a:ext uri="{FF2B5EF4-FFF2-40B4-BE49-F238E27FC236}">
                <a16:creationId xmlns:a16="http://schemas.microsoft.com/office/drawing/2014/main" id="{C2511520-FD4B-3302-64E7-0943EE0242D3}"/>
              </a:ext>
            </a:extLst>
          </p:cNvPr>
          <p:cNvSpPr>
            <a:spLocks noGrp="1"/>
          </p:cNvSpPr>
          <p:nvPr>
            <p:ph type="body" sz="quarter" idx="13"/>
          </p:nvPr>
        </p:nvSpPr>
        <p:spPr/>
        <p:txBody>
          <a:bodyPr/>
          <a:lstStyle/>
          <a:p>
            <a:r>
              <a:rPr lang="en-US"/>
              <a:t>Compliance / Gatekeepers / Praetorians</a:t>
            </a:r>
            <a:endParaRPr lang="en-US" dirty="0"/>
          </a:p>
        </p:txBody>
      </p:sp>
      <p:sp>
        <p:nvSpPr>
          <p:cNvPr id="4" name="Subtitle 3">
            <a:extLst>
              <a:ext uri="{FF2B5EF4-FFF2-40B4-BE49-F238E27FC236}">
                <a16:creationId xmlns:a16="http://schemas.microsoft.com/office/drawing/2014/main" id="{8D34D010-5144-D6C0-1754-3B2F790FD129}"/>
              </a:ext>
            </a:extLst>
          </p:cNvPr>
          <p:cNvSpPr>
            <a:spLocks noGrp="1"/>
          </p:cNvSpPr>
          <p:nvPr>
            <p:ph type="subTitle" idx="1"/>
          </p:nvPr>
        </p:nvSpPr>
        <p:spPr>
          <a:xfrm>
            <a:off x="612014" y="4978229"/>
            <a:ext cx="10972800" cy="548640"/>
          </a:xfrm>
        </p:spPr>
        <p:txBody>
          <a:bodyPr/>
          <a:lstStyle/>
          <a:p>
            <a:r>
              <a:rPr lang="en-US" dirty="0">
                <a:ea typeface="ＭＳ Ｐゴシック"/>
                <a:cs typeface="CiscoSansTT Light"/>
              </a:rPr>
              <a:t>Chad Dandar, Cisco, Cryptographic Services</a:t>
            </a:r>
          </a:p>
        </p:txBody>
      </p:sp>
      <p:sp>
        <p:nvSpPr>
          <p:cNvPr id="5" name="Content Placeholder 4">
            <a:extLst>
              <a:ext uri="{FF2B5EF4-FFF2-40B4-BE49-F238E27FC236}">
                <a16:creationId xmlns:a16="http://schemas.microsoft.com/office/drawing/2014/main" id="{CDBDFF78-1A9F-2B90-8857-E8C3BF9C0FB4}"/>
              </a:ext>
            </a:extLst>
          </p:cNvPr>
          <p:cNvSpPr>
            <a:spLocks noGrp="1"/>
          </p:cNvSpPr>
          <p:nvPr>
            <p:ph sz="quarter" idx="14"/>
          </p:nvPr>
        </p:nvSpPr>
        <p:spPr/>
        <p:txBody>
          <a:bodyPr/>
          <a:lstStyle/>
          <a:p>
            <a:r>
              <a:rPr lang="en-US" dirty="0"/>
              <a:t>June 10, 2025</a:t>
            </a:r>
          </a:p>
        </p:txBody>
      </p:sp>
    </p:spTree>
    <p:extLst>
      <p:ext uri="{BB962C8B-B14F-4D97-AF65-F5344CB8AC3E}">
        <p14:creationId xmlns:p14="http://schemas.microsoft.com/office/powerpoint/2010/main" val="5175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A2404368-91A5-78FF-F415-6AE16301E239}"/>
              </a:ext>
            </a:extLst>
          </p:cNvPr>
          <p:cNvSpPr txBox="1">
            <a:spLocks/>
          </p:cNvSpPr>
          <p:nvPr/>
        </p:nvSpPr>
        <p:spPr>
          <a:xfrm>
            <a:off x="57806" y="823310"/>
            <a:ext cx="5129050" cy="5384799"/>
          </a:xfrm>
          <a:prstGeom prst="rect">
            <a:avLst/>
          </a:prstGeom>
          <a:solidFill>
            <a:schemeClr val="bg2">
              <a:lumMod val="95000"/>
            </a:schemeClr>
          </a:solidFill>
        </p:spPr>
        <p:txBody>
          <a:bodyPr vert="horz" lIns="45720" tIns="45720" rIns="45720" bIns="45720" rtlCol="0" anchor="ctr">
            <a:noAutofit/>
          </a:bodyPr>
          <a:lstStyle>
            <a:lvl1pPr marL="0" marR="0" indent="0" algn="l" defTabSz="912276" rtl="0" eaLnBrk="1" fontAlgn="base" latinLnBrk="0" hangingPunct="1">
              <a:lnSpc>
                <a:spcPct val="95000"/>
              </a:lnSpc>
              <a:spcBef>
                <a:spcPts val="0"/>
              </a:spcBef>
              <a:spcAft>
                <a:spcPts val="1400"/>
              </a:spcAft>
              <a:buClr>
                <a:schemeClr val="tx2"/>
              </a:buClr>
              <a:buSzPct val="90000"/>
              <a:buFont typeface="Arial" panose="020B0604020202020204" pitchFamily="34" charset="0"/>
              <a:buNone/>
              <a:tabLst/>
              <a:defRPr lang="en-US" sz="1400" b="0" i="0" kern="1200" baseline="0">
                <a:solidFill>
                  <a:schemeClr val="tx1"/>
                </a:solidFill>
                <a:latin typeface="+mn-lt"/>
                <a:ea typeface="ＭＳ Ｐゴシック" charset="0"/>
                <a:cs typeface="CiscoSansTT Light" panose="020B0503020201020303" pitchFamily="34" charset="0"/>
              </a:defRPr>
            </a:lvl1pPr>
            <a:lvl2pPr marL="406371" indent="0" algn="l" defTabSz="912276" rtl="0" eaLnBrk="1" fontAlgn="base" hangingPunct="1">
              <a:lnSpc>
                <a:spcPct val="95000"/>
              </a:lnSpc>
              <a:spcBef>
                <a:spcPts val="800"/>
              </a:spcBef>
              <a:spcAft>
                <a:spcPct val="0"/>
              </a:spcAft>
              <a:buClr>
                <a:schemeClr val="accent1"/>
              </a:buClr>
              <a:buFont typeface="Arial" charset="0"/>
              <a:buNone/>
              <a:defRPr lang="en-US" sz="2000" kern="1200">
                <a:solidFill>
                  <a:schemeClr val="bg2"/>
                </a:solidFill>
                <a:latin typeface="+mn-lt"/>
                <a:ea typeface="ＭＳ Ｐゴシック" charset="0"/>
                <a:cs typeface="CiscoSans"/>
              </a:defRPr>
            </a:lvl2pPr>
            <a:lvl3pPr marL="569863" indent="0" algn="l" defTabSz="912276" rtl="0" eaLnBrk="1" fontAlgn="base" hangingPunct="1">
              <a:lnSpc>
                <a:spcPct val="95000"/>
              </a:lnSpc>
              <a:spcBef>
                <a:spcPts val="833"/>
              </a:spcBef>
              <a:spcAft>
                <a:spcPct val="0"/>
              </a:spcAft>
              <a:buClr>
                <a:schemeClr val="accent1"/>
              </a:buClr>
              <a:buFont typeface="Arial" charset="0"/>
              <a:buNone/>
              <a:defRPr lang="en-US" sz="1800" kern="1200">
                <a:solidFill>
                  <a:schemeClr val="bg2"/>
                </a:solidFill>
                <a:latin typeface="+mn-lt"/>
                <a:ea typeface="ＭＳ Ｐゴシック" charset="0"/>
                <a:cs typeface="CiscoSans"/>
              </a:defRPr>
            </a:lvl3pPr>
            <a:lvl4pPr marL="688920" indent="0" algn="l" defTabSz="912276" rtl="0" eaLnBrk="1" fontAlgn="base" hangingPunct="1">
              <a:lnSpc>
                <a:spcPct val="95000"/>
              </a:lnSpc>
              <a:spcBef>
                <a:spcPts val="833"/>
              </a:spcBef>
              <a:spcAft>
                <a:spcPct val="0"/>
              </a:spcAft>
              <a:buClr>
                <a:schemeClr val="accent1"/>
              </a:buClr>
              <a:buFont typeface="Arial" charset="0"/>
              <a:buNone/>
              <a:defRPr lang="en-US" sz="1600" kern="1200">
                <a:solidFill>
                  <a:schemeClr val="bg2"/>
                </a:solidFill>
                <a:latin typeface="+mn-lt"/>
                <a:ea typeface="ＭＳ Ｐゴシック" charset="0"/>
                <a:cs typeface="CiscoSans"/>
              </a:defRPr>
            </a:lvl4pPr>
            <a:lvl5pPr marL="801621" indent="0" algn="l" defTabSz="912276" rtl="0" eaLnBrk="1" fontAlgn="base" hangingPunct="1">
              <a:lnSpc>
                <a:spcPct val="95000"/>
              </a:lnSpc>
              <a:spcBef>
                <a:spcPts val="833"/>
              </a:spcBef>
              <a:spcAft>
                <a:spcPct val="0"/>
              </a:spcAft>
              <a:buClr>
                <a:schemeClr val="accent1"/>
              </a:buClr>
              <a:buFont typeface="Arial" charset="0"/>
              <a:buNone/>
              <a:defRPr lang="en-US" sz="1400" kern="1200">
                <a:solidFill>
                  <a:schemeClr val="bg2"/>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49271" lvl="1" indent="-342900">
              <a:buFont typeface="Arial" panose="020B0604020202020204" pitchFamily="34" charset="0"/>
              <a:buChar char="•"/>
            </a:pPr>
            <a:r>
              <a:rPr lang="en-US" sz="2800" dirty="0">
                <a:solidFill>
                  <a:srgbClr val="FF0000"/>
                </a:solidFill>
              </a:rPr>
              <a:t>Initial Pull</a:t>
            </a:r>
          </a:p>
          <a:p>
            <a:pPr marL="974670" lvl="3" indent="-285750">
              <a:buFont typeface="Arial" panose="020B0604020202020204" pitchFamily="34" charset="0"/>
              <a:buChar char="•"/>
            </a:pPr>
            <a:r>
              <a:rPr lang="en-US" sz="2000" dirty="0">
                <a:solidFill>
                  <a:srgbClr val="FF0000"/>
                </a:solidFill>
              </a:rPr>
              <a:t>TRS bundle is pulled once during client s/w build and release process</a:t>
            </a:r>
          </a:p>
          <a:p>
            <a:pPr marL="749271" lvl="1" indent="-342900">
              <a:buFont typeface="Arial" panose="020B0604020202020204" pitchFamily="34" charset="0"/>
              <a:buChar char="•"/>
            </a:pPr>
            <a:endParaRPr lang="en-US" dirty="0">
              <a:solidFill>
                <a:srgbClr val="FF0000"/>
              </a:solidFill>
            </a:endParaRPr>
          </a:p>
          <a:p>
            <a:pPr marL="749271" lvl="1" indent="-342900">
              <a:buFont typeface="Arial" panose="020B0604020202020204" pitchFamily="34" charset="0"/>
              <a:buChar char="•"/>
            </a:pPr>
            <a:r>
              <a:rPr lang="en-US" sz="2800" dirty="0">
                <a:solidFill>
                  <a:srgbClr val="FF0000"/>
                </a:solidFill>
              </a:rPr>
              <a:t>Validity</a:t>
            </a:r>
          </a:p>
          <a:p>
            <a:pPr marL="974670" lvl="3" indent="-285750">
              <a:buFont typeface="Arial" panose="020B0604020202020204" pitchFamily="34" charset="0"/>
              <a:buChar char="•"/>
            </a:pPr>
            <a:r>
              <a:rPr lang="en-US" sz="2000" dirty="0">
                <a:solidFill>
                  <a:srgbClr val="FF0000"/>
                </a:solidFill>
              </a:rPr>
              <a:t>Remains effective until a new client s/w version is released</a:t>
            </a:r>
          </a:p>
          <a:p>
            <a:pPr marL="974670" lvl="3" indent="-285750">
              <a:buFont typeface="Arial" panose="020B0604020202020204" pitchFamily="34" charset="0"/>
              <a:buChar char="•"/>
            </a:pPr>
            <a:endParaRPr lang="en-US" sz="2400" dirty="0">
              <a:solidFill>
                <a:srgbClr val="FF0000"/>
              </a:solidFill>
            </a:endParaRPr>
          </a:p>
          <a:p>
            <a:pPr marL="749271" lvl="1" indent="-342900">
              <a:buFont typeface="Arial" panose="020B0604020202020204" pitchFamily="34" charset="0"/>
              <a:buChar char="•"/>
            </a:pPr>
            <a:r>
              <a:rPr lang="en-US" sz="2800" dirty="0">
                <a:solidFill>
                  <a:srgbClr val="FF0000"/>
                </a:solidFill>
              </a:rPr>
              <a:t>Subsequent Pull</a:t>
            </a:r>
          </a:p>
          <a:p>
            <a:pPr marL="912763" lvl="2" indent="-342900">
              <a:buFont typeface="Arial" panose="020B0604020202020204" pitchFamily="34" charset="0"/>
              <a:buChar char="•"/>
            </a:pPr>
            <a:r>
              <a:rPr lang="en-US" sz="2000" dirty="0">
                <a:solidFill>
                  <a:srgbClr val="FF0000"/>
                </a:solidFill>
              </a:rPr>
              <a:t>Pulled again when the new client s/w version comes out</a:t>
            </a:r>
          </a:p>
        </p:txBody>
      </p:sp>
      <p:sp>
        <p:nvSpPr>
          <p:cNvPr id="6" name="Text Placeholder 2">
            <a:extLst>
              <a:ext uri="{FF2B5EF4-FFF2-40B4-BE49-F238E27FC236}">
                <a16:creationId xmlns:a16="http://schemas.microsoft.com/office/drawing/2014/main" id="{C550CBB0-8B09-E04B-3E2D-8BA72946F9EF}"/>
              </a:ext>
            </a:extLst>
          </p:cNvPr>
          <p:cNvSpPr txBox="1">
            <a:spLocks/>
          </p:cNvSpPr>
          <p:nvPr/>
        </p:nvSpPr>
        <p:spPr>
          <a:xfrm>
            <a:off x="6437587" y="823310"/>
            <a:ext cx="5422024" cy="5384799"/>
          </a:xfrm>
          <a:prstGeom prst="rect">
            <a:avLst/>
          </a:prstGeom>
          <a:solidFill>
            <a:schemeClr val="bg2">
              <a:lumMod val="95000"/>
            </a:schemeClr>
          </a:solidFill>
        </p:spPr>
        <p:txBody>
          <a:bodyPr/>
          <a:lstStyle>
            <a:lvl1pPr marL="226482" indent="-226482" algn="l" defTabSz="912276" rtl="0" eaLnBrk="1" fontAlgn="base" hangingPunct="1">
              <a:lnSpc>
                <a:spcPct val="95000"/>
              </a:lnSpc>
              <a:spcBef>
                <a:spcPts val="1433"/>
              </a:spcBef>
              <a:spcAft>
                <a:spcPct val="0"/>
              </a:spcAft>
              <a:buClrTx/>
              <a:buSzPct val="90000"/>
              <a:buFont typeface="Arial" charset="0"/>
              <a:buChar char="•"/>
              <a:defRPr lang="en-US" sz="2400" kern="1200" dirty="0">
                <a:solidFill>
                  <a:schemeClr val="tx1"/>
                </a:solidFill>
                <a:latin typeface="+mn-lt"/>
                <a:ea typeface="ＭＳ Ｐゴシック" charset="0"/>
                <a:cs typeface="CiscoSans"/>
              </a:defRPr>
            </a:lvl1pPr>
            <a:lvl2pPr marL="457200" indent="-227013" algn="l" defTabSz="912276" rtl="0" eaLnBrk="1" fontAlgn="base" hangingPunct="1">
              <a:lnSpc>
                <a:spcPct val="95000"/>
              </a:lnSpc>
              <a:spcBef>
                <a:spcPts val="800"/>
              </a:spcBef>
              <a:spcAft>
                <a:spcPct val="0"/>
              </a:spcAft>
              <a:buClrTx/>
              <a:buFont typeface="Arial" charset="0"/>
              <a:buChar char="•"/>
              <a:defRPr lang="en-US" sz="2000" kern="1200" dirty="0">
                <a:solidFill>
                  <a:schemeClr val="tx1"/>
                </a:solidFill>
                <a:latin typeface="+mn-lt"/>
                <a:ea typeface="ＭＳ Ｐゴシック" charset="0"/>
                <a:cs typeface="CiscoSans"/>
              </a:defRPr>
            </a:lvl2pPr>
            <a:lvl3pPr marL="569913" indent="-230188" algn="l" defTabSz="912276" rtl="0" eaLnBrk="1" fontAlgn="base" hangingPunct="1">
              <a:lnSpc>
                <a:spcPct val="95000"/>
              </a:lnSpc>
              <a:spcBef>
                <a:spcPts val="833"/>
              </a:spcBef>
              <a:spcAft>
                <a:spcPct val="0"/>
              </a:spcAft>
              <a:buClrTx/>
              <a:buFont typeface="Arial" charset="0"/>
              <a:buChar char="•"/>
              <a:defRPr lang="en-US" sz="1800" kern="1200" dirty="0">
                <a:solidFill>
                  <a:schemeClr val="tx1"/>
                </a:solidFill>
                <a:latin typeface="+mn-lt"/>
                <a:ea typeface="ＭＳ Ｐゴシック" charset="0"/>
                <a:cs typeface="CiscoSans"/>
              </a:defRPr>
            </a:lvl3pPr>
            <a:lvl4pPr marL="687388" indent="-230188" algn="l" defTabSz="912276" rtl="0" eaLnBrk="1" fontAlgn="base" hangingPunct="1">
              <a:lnSpc>
                <a:spcPct val="95000"/>
              </a:lnSpc>
              <a:spcBef>
                <a:spcPts val="833"/>
              </a:spcBef>
              <a:spcAft>
                <a:spcPct val="0"/>
              </a:spcAft>
              <a:buClrTx/>
              <a:buFont typeface="Arial" charset="0"/>
              <a:buChar char="•"/>
              <a:defRPr lang="en-US" sz="1600" kern="1200" dirty="0">
                <a:solidFill>
                  <a:schemeClr val="tx1"/>
                </a:solidFill>
                <a:latin typeface="+mn-lt"/>
                <a:ea typeface="ＭＳ Ｐゴシック" charset="0"/>
                <a:cs typeface="CiscoSans"/>
              </a:defRPr>
            </a:lvl4pPr>
            <a:lvl5pPr marL="801688" indent="-231775" algn="l" defTabSz="912276" rtl="0" eaLnBrk="1" fontAlgn="base" hangingPunct="1">
              <a:lnSpc>
                <a:spcPct val="95000"/>
              </a:lnSpc>
              <a:spcBef>
                <a:spcPts val="833"/>
              </a:spcBef>
              <a:spcAft>
                <a:spcPct val="0"/>
              </a:spcAft>
              <a:buClrTx/>
              <a:buFont typeface="Arial" charset="0"/>
              <a:buChar char="•"/>
              <a:defRPr lang="en-US" sz="1400"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62965" lvl="1" indent="-457200">
              <a:buClr>
                <a:schemeClr val="accent1"/>
              </a:buClr>
              <a:buFont typeface="Arial" panose="020B0604020202020204" pitchFamily="34" charset="0"/>
              <a:buChar char="•"/>
            </a:pPr>
            <a:endParaRPr lang="en-US" sz="2400" dirty="0">
              <a:solidFill>
                <a:schemeClr val="bg1"/>
              </a:solidFill>
            </a:endParaRPr>
          </a:p>
          <a:p>
            <a:pPr marL="862965" lvl="1" indent="-457200">
              <a:buClr>
                <a:schemeClr val="accent1"/>
              </a:buClr>
              <a:buFont typeface="Arial" panose="020B0604020202020204" pitchFamily="34" charset="0"/>
              <a:buChar char="•"/>
            </a:pPr>
            <a:r>
              <a:rPr lang="en-US" sz="2400" dirty="0">
                <a:solidFill>
                  <a:srgbClr val="00B050"/>
                </a:solidFill>
              </a:rPr>
              <a:t>Dynamic/Agile Client</a:t>
            </a:r>
          </a:p>
          <a:p>
            <a:pPr marL="1031240" lvl="3" indent="-342900">
              <a:buClr>
                <a:schemeClr val="accent1"/>
              </a:buClr>
              <a:buFont typeface="Arial" panose="020B0604020202020204" pitchFamily="34" charset="0"/>
              <a:buChar char="•"/>
            </a:pPr>
            <a:r>
              <a:rPr lang="en-US" sz="1800" dirty="0">
                <a:solidFill>
                  <a:srgbClr val="00B050"/>
                </a:solidFill>
              </a:rPr>
              <a:t>Need for a client that adapts dynamically</a:t>
            </a:r>
          </a:p>
          <a:p>
            <a:pPr marL="1031240" lvl="3" indent="-342900">
              <a:buClr>
                <a:schemeClr val="accent1"/>
              </a:buClr>
              <a:buFont typeface="Arial" panose="020B0604020202020204" pitchFamily="34" charset="0"/>
              <a:buChar char="•"/>
            </a:pPr>
            <a:endParaRPr lang="en-US" sz="2400" dirty="0">
              <a:solidFill>
                <a:srgbClr val="00B050"/>
              </a:solidFill>
            </a:endParaRPr>
          </a:p>
          <a:p>
            <a:pPr marL="862965" lvl="1" indent="-457200">
              <a:buClr>
                <a:schemeClr val="accent1"/>
              </a:buClr>
              <a:buFont typeface="Arial" panose="020B0604020202020204" pitchFamily="34" charset="0"/>
              <a:buChar char="•"/>
            </a:pPr>
            <a:r>
              <a:rPr lang="en-US" sz="2400" dirty="0">
                <a:solidFill>
                  <a:srgbClr val="00B050"/>
                </a:solidFill>
              </a:rPr>
              <a:t>No dependency on the release of new s/w version</a:t>
            </a:r>
          </a:p>
          <a:p>
            <a:pPr marL="862965" lvl="1" indent="-457200">
              <a:buClr>
                <a:schemeClr val="accent1"/>
              </a:buClr>
              <a:buFont typeface="Arial" panose="020B0604020202020204" pitchFamily="34" charset="0"/>
              <a:buChar char="•"/>
            </a:pPr>
            <a:endParaRPr lang="en-US" sz="2400" dirty="0">
              <a:solidFill>
                <a:srgbClr val="00B050"/>
              </a:solidFill>
            </a:endParaRPr>
          </a:p>
          <a:p>
            <a:pPr marL="862965" lvl="1" indent="-457200">
              <a:buClr>
                <a:schemeClr val="accent1"/>
              </a:buClr>
              <a:buFont typeface="Arial" panose="020B0604020202020204" pitchFamily="34" charset="0"/>
              <a:buChar char="•"/>
            </a:pPr>
            <a:r>
              <a:rPr lang="en-US" sz="2400" dirty="0">
                <a:solidFill>
                  <a:srgbClr val="00B050"/>
                </a:solidFill>
              </a:rPr>
              <a:t>Revocation Support</a:t>
            </a:r>
          </a:p>
          <a:p>
            <a:pPr marL="862965" lvl="1" indent="-457200">
              <a:buClr>
                <a:schemeClr val="accent1"/>
              </a:buClr>
              <a:buFont typeface="Arial" panose="020B0604020202020204" pitchFamily="34" charset="0"/>
              <a:buChar char="•"/>
            </a:pPr>
            <a:endParaRPr lang="en-US" sz="2400" dirty="0">
              <a:solidFill>
                <a:srgbClr val="00B050"/>
              </a:solidFill>
            </a:endParaRPr>
          </a:p>
          <a:p>
            <a:pPr marL="862965" lvl="1" indent="-457200">
              <a:buClr>
                <a:schemeClr val="accent1"/>
              </a:buClr>
              <a:buFont typeface="Arial" panose="020B0604020202020204" pitchFamily="34" charset="0"/>
              <a:buChar char="•"/>
            </a:pPr>
            <a:r>
              <a:rPr lang="en-US" sz="2400" dirty="0">
                <a:solidFill>
                  <a:srgbClr val="00B050"/>
                </a:solidFill>
              </a:rPr>
              <a:t>Provides Versioning, Rollback, Manifests, Deltas</a:t>
            </a:r>
          </a:p>
          <a:p>
            <a:pPr marL="748665" lvl="1" indent="-342900">
              <a:buFont typeface="Arial" panose="020B0604020202020204" pitchFamily="34" charset="0"/>
              <a:buChar char="•"/>
            </a:pPr>
            <a:endParaRPr lang="en-US" sz="2400" dirty="0">
              <a:solidFill>
                <a:schemeClr val="bg1"/>
              </a:solidFill>
            </a:endParaRPr>
          </a:p>
        </p:txBody>
      </p:sp>
      <p:sp>
        <p:nvSpPr>
          <p:cNvPr id="9" name="TextBox 8">
            <a:extLst>
              <a:ext uri="{FF2B5EF4-FFF2-40B4-BE49-F238E27FC236}">
                <a16:creationId xmlns:a16="http://schemas.microsoft.com/office/drawing/2014/main" id="{E3CCCE6D-38B1-4A22-9EE3-45C237984122}"/>
              </a:ext>
            </a:extLst>
          </p:cNvPr>
          <p:cNvSpPr txBox="1"/>
          <p:nvPr/>
        </p:nvSpPr>
        <p:spPr>
          <a:xfrm>
            <a:off x="1308537" y="361644"/>
            <a:ext cx="3827079" cy="461665"/>
          </a:xfrm>
          <a:prstGeom prst="rect">
            <a:avLst/>
          </a:prstGeom>
          <a:noFill/>
        </p:spPr>
        <p:txBody>
          <a:bodyPr wrap="square" rtlCol="0">
            <a:spAutoFit/>
          </a:bodyPr>
          <a:lstStyle/>
          <a:p>
            <a:r>
              <a:rPr lang="en-US" sz="2400" b="1" dirty="0">
                <a:latin typeface="+mn-lt"/>
              </a:rPr>
              <a:t>Out with the old…</a:t>
            </a:r>
            <a:endParaRPr lang="en-US" b="1" dirty="0">
              <a:latin typeface="+mn-lt"/>
            </a:endParaRPr>
          </a:p>
        </p:txBody>
      </p:sp>
      <p:sp>
        <p:nvSpPr>
          <p:cNvPr id="11" name="TextBox 10">
            <a:extLst>
              <a:ext uri="{FF2B5EF4-FFF2-40B4-BE49-F238E27FC236}">
                <a16:creationId xmlns:a16="http://schemas.microsoft.com/office/drawing/2014/main" id="{2B03AF44-9423-5368-FEC0-8B3D03CA0177}"/>
              </a:ext>
            </a:extLst>
          </p:cNvPr>
          <p:cNvSpPr txBox="1"/>
          <p:nvPr/>
        </p:nvSpPr>
        <p:spPr>
          <a:xfrm>
            <a:off x="7311259" y="361645"/>
            <a:ext cx="3858610" cy="461665"/>
          </a:xfrm>
          <a:prstGeom prst="rect">
            <a:avLst/>
          </a:prstGeom>
          <a:noFill/>
        </p:spPr>
        <p:txBody>
          <a:bodyPr wrap="square" rtlCol="0">
            <a:spAutoFit/>
          </a:bodyPr>
          <a:lstStyle/>
          <a:p>
            <a:r>
              <a:rPr lang="en-US" sz="2400" b="1" dirty="0">
                <a:latin typeface="+mn-lt"/>
              </a:rPr>
              <a:t>In with the new…(soon)</a:t>
            </a:r>
            <a:endParaRPr lang="en-US" b="1" dirty="0">
              <a:latin typeface="+mn-lt"/>
            </a:endParaRPr>
          </a:p>
        </p:txBody>
      </p:sp>
    </p:spTree>
    <p:extLst>
      <p:ext uri="{BB962C8B-B14F-4D97-AF65-F5344CB8AC3E}">
        <p14:creationId xmlns:p14="http://schemas.microsoft.com/office/powerpoint/2010/main" val="17921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8C0A09-036A-0B69-8B0D-657306FE75D0}"/>
              </a:ext>
            </a:extLst>
          </p:cNvPr>
          <p:cNvSpPr>
            <a:spLocks noGrp="1"/>
          </p:cNvSpPr>
          <p:nvPr>
            <p:ph type="body" sz="quarter" idx="14"/>
          </p:nvPr>
        </p:nvSpPr>
        <p:spPr/>
        <p:txBody>
          <a:bodyPr>
            <a:normAutofit fontScale="25000" lnSpcReduction="20000"/>
          </a:bodyPr>
          <a:lstStyle/>
          <a:p>
            <a:endParaRPr lang="en-US"/>
          </a:p>
        </p:txBody>
      </p:sp>
      <p:sp>
        <p:nvSpPr>
          <p:cNvPr id="3" name="Title 2">
            <a:extLst>
              <a:ext uri="{FF2B5EF4-FFF2-40B4-BE49-F238E27FC236}">
                <a16:creationId xmlns:a16="http://schemas.microsoft.com/office/drawing/2014/main" id="{7B6B4811-C33C-F350-33BB-2663C8BCF9EF}"/>
              </a:ext>
            </a:extLst>
          </p:cNvPr>
          <p:cNvSpPr>
            <a:spLocks noGrp="1"/>
          </p:cNvSpPr>
          <p:nvPr>
            <p:ph type="title"/>
          </p:nvPr>
        </p:nvSpPr>
        <p:spPr>
          <a:xfrm>
            <a:off x="940370" y="262343"/>
            <a:ext cx="10972800" cy="685800"/>
          </a:xfrm>
        </p:spPr>
        <p:txBody>
          <a:bodyPr/>
          <a:lstStyle/>
          <a:p>
            <a:r>
              <a:rPr lang="en-US"/>
              <a:t>New Features</a:t>
            </a:r>
          </a:p>
        </p:txBody>
      </p:sp>
      <p:sp>
        <p:nvSpPr>
          <p:cNvPr id="7" name="TextBox 6">
            <a:extLst>
              <a:ext uri="{FF2B5EF4-FFF2-40B4-BE49-F238E27FC236}">
                <a16:creationId xmlns:a16="http://schemas.microsoft.com/office/drawing/2014/main" id="{F62A7AF9-AC34-9733-B981-4739305745B9}"/>
              </a:ext>
            </a:extLst>
          </p:cNvPr>
          <p:cNvSpPr txBox="1"/>
          <p:nvPr/>
        </p:nvSpPr>
        <p:spPr>
          <a:xfrm>
            <a:off x="717066" y="948716"/>
            <a:ext cx="5686031"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1800">
                <a:solidFill>
                  <a:srgbClr val="0D274D"/>
                </a:solidFill>
                <a:latin typeface="Calibri"/>
                <a:ea typeface="ＭＳ Ｐゴシック"/>
                <a:cs typeface="Calibri"/>
              </a:rPr>
              <a:t>New signing chain with bundle-specific signing cert </a:t>
            </a:r>
            <a:r>
              <a:rPr lang="en-US">
                <a:solidFill>
                  <a:srgbClr val="0D274D"/>
                </a:solidFill>
                <a:latin typeface="Calibri"/>
                <a:ea typeface="ＭＳ Ｐゴシック"/>
                <a:cs typeface="Calibri"/>
              </a:rPr>
              <a:t>auto-generated at</a:t>
            </a:r>
            <a:r>
              <a:rPr lang="en-US" sz="1800">
                <a:solidFill>
                  <a:srgbClr val="0D274D"/>
                </a:solidFill>
                <a:latin typeface="Calibri"/>
                <a:ea typeface="ＭＳ Ｐゴシック"/>
                <a:cs typeface="Calibri"/>
              </a:rPr>
              <a:t> time of </a:t>
            </a:r>
            <a:r>
              <a:rPr lang="en-US">
                <a:solidFill>
                  <a:srgbClr val="0D274D"/>
                </a:solidFill>
                <a:latin typeface="Calibri"/>
                <a:ea typeface="ＭＳ Ｐゴシック"/>
                <a:cs typeface="Calibri"/>
              </a:rPr>
              <a:t>creation</a:t>
            </a:r>
            <a:endParaRPr lang="en-US" sz="1800">
              <a:solidFill>
                <a:srgbClr val="0D274D"/>
              </a:solidFill>
              <a:latin typeface="Calibri"/>
              <a:ea typeface="ＭＳ Ｐゴシック"/>
              <a:cs typeface="Calibri"/>
            </a:endParaRPr>
          </a:p>
          <a:p>
            <a:pPr marL="285750" indent="-285750">
              <a:buFont typeface="Arial" panose="020B0604020202020204" pitchFamily="34" charset="0"/>
              <a:buChar char="•"/>
            </a:pPr>
            <a:r>
              <a:rPr lang="en-US">
                <a:solidFill>
                  <a:srgbClr val="0D274D"/>
                </a:solidFill>
                <a:latin typeface="Calibri"/>
                <a:ea typeface="ＭＳ Ｐゴシック"/>
                <a:cs typeface="Calibri"/>
              </a:rPr>
              <a:t>Daily job to produce bundles based on:</a:t>
            </a:r>
          </a:p>
          <a:p>
            <a:pPr marL="894715" lvl="1" indent="-285750">
              <a:buFont typeface="Arial" panose="020B0604020202020204" pitchFamily="34" charset="0"/>
              <a:buChar char="•"/>
            </a:pPr>
            <a:r>
              <a:rPr lang="en-US">
                <a:solidFill>
                  <a:srgbClr val="0D274D"/>
                </a:solidFill>
                <a:latin typeface="Calibri"/>
                <a:ea typeface="ＭＳ Ｐゴシック"/>
                <a:cs typeface="Calibri"/>
              </a:rPr>
              <a:t>CCADB changes</a:t>
            </a:r>
            <a:endParaRPr lang="en-US"/>
          </a:p>
          <a:p>
            <a:pPr marL="894715" lvl="1" indent="-285750">
              <a:buFont typeface="Arial" panose="020B0604020202020204" pitchFamily="34" charset="0"/>
              <a:buChar char="•"/>
            </a:pPr>
            <a:r>
              <a:rPr lang="en-US">
                <a:solidFill>
                  <a:srgbClr val="0D274D"/>
                </a:solidFill>
                <a:latin typeface="Calibri"/>
                <a:ea typeface="ＭＳ Ｐゴシック"/>
                <a:cs typeface="Calibri"/>
              </a:rPr>
              <a:t>GitHub changes</a:t>
            </a:r>
            <a:endParaRPr lang="en-US"/>
          </a:p>
          <a:p>
            <a:pPr marL="285750" indent="-285750">
              <a:buFont typeface="Arial" panose="020B0604020202020204" pitchFamily="34" charset="0"/>
              <a:buChar char="•"/>
            </a:pPr>
            <a:r>
              <a:rPr lang="en-US" sz="1800">
                <a:solidFill>
                  <a:srgbClr val="0D274D"/>
                </a:solidFill>
                <a:latin typeface="Calibri"/>
                <a:ea typeface="ＭＳ Ｐゴシック"/>
                <a:cs typeface="Calibri"/>
              </a:rPr>
              <a:t>Implemented enhanced distribution features</a:t>
            </a:r>
          </a:p>
          <a:p>
            <a:pPr marL="894715" lvl="1" indent="-285750">
              <a:buFont typeface="Arial" panose="020B0604020202020204" pitchFamily="34" charset="0"/>
              <a:buChar char="•"/>
            </a:pPr>
            <a:r>
              <a:rPr lang="en-US">
                <a:solidFill>
                  <a:srgbClr val="0D274D"/>
                </a:solidFill>
                <a:latin typeface="Calibri"/>
                <a:ea typeface="ＭＳ Ｐゴシック"/>
                <a:cs typeface="Calibri"/>
              </a:rPr>
              <a:t>JSON endpoints for deltas</a:t>
            </a:r>
          </a:p>
          <a:p>
            <a:pPr marL="894715" lvl="1" indent="-285750">
              <a:buFont typeface="Arial" panose="020B0604020202020204" pitchFamily="34" charset="0"/>
              <a:buChar char="•"/>
            </a:pPr>
            <a:r>
              <a:rPr lang="en-US">
                <a:solidFill>
                  <a:srgbClr val="0D274D"/>
                </a:solidFill>
                <a:latin typeface="Calibri"/>
                <a:ea typeface="ＭＳ Ｐゴシック"/>
                <a:cs typeface="Calibri"/>
              </a:rPr>
              <a:t>Manifests – inventory + rejected w/ reason</a:t>
            </a:r>
          </a:p>
          <a:p>
            <a:pPr marL="894715" lvl="1" indent="-285750">
              <a:buFont typeface="Arial" panose="020B0604020202020204" pitchFamily="34" charset="0"/>
              <a:buChar char="•"/>
            </a:pPr>
            <a:r>
              <a:rPr lang="en-US">
                <a:solidFill>
                  <a:srgbClr val="0D274D"/>
                </a:solidFill>
                <a:latin typeface="Calibri"/>
                <a:ea typeface="ＭＳ Ｐゴシック"/>
                <a:cs typeface="Calibri"/>
              </a:rPr>
              <a:t>Rollback / versioning</a:t>
            </a:r>
          </a:p>
          <a:p>
            <a:pPr marL="285750" indent="-285750">
              <a:buFont typeface="Arial" panose="020B0604020202020204" pitchFamily="34" charset="0"/>
              <a:buChar char="•"/>
            </a:pPr>
            <a:r>
              <a:rPr lang="en-US">
                <a:solidFill>
                  <a:srgbClr val="0D274D"/>
                </a:solidFill>
                <a:latin typeface="Calibri"/>
                <a:ea typeface="ＭＳ Ｐゴシック"/>
                <a:cs typeface="Calibri"/>
              </a:rPr>
              <a:t>JKS format</a:t>
            </a:r>
          </a:p>
          <a:p>
            <a:pPr marL="285750" indent="-285750">
              <a:buFont typeface="Arial" panose="020B0604020202020204" pitchFamily="34" charset="0"/>
              <a:buChar char="•"/>
            </a:pPr>
            <a:r>
              <a:rPr lang="en-US">
                <a:solidFill>
                  <a:srgbClr val="0D274D"/>
                </a:solidFill>
                <a:latin typeface="Calibri"/>
                <a:ea typeface="ＭＳ Ｐゴシック"/>
                <a:cs typeface="Calibri"/>
              </a:rPr>
              <a:t>More digest options – SHA256 + SHA512</a:t>
            </a:r>
          </a:p>
          <a:p>
            <a:pPr marL="285750" indent="-285750">
              <a:buFont typeface="Arial" panose="020B0604020202020204" pitchFamily="34" charset="0"/>
              <a:buChar char="•"/>
            </a:pPr>
            <a:r>
              <a:rPr lang="en-US">
                <a:solidFill>
                  <a:srgbClr val="0D274D"/>
                </a:solidFill>
                <a:latin typeface="Calibri"/>
                <a:ea typeface="ＭＳ Ｐゴシック"/>
                <a:cs typeface="Calibri"/>
              </a:rPr>
              <a:t>Detached signatures</a:t>
            </a:r>
          </a:p>
          <a:p>
            <a:pPr marL="285750" indent="-285750">
              <a:buFont typeface="Arial" panose="020B0604020202020204" pitchFamily="34" charset="0"/>
              <a:buChar char="•"/>
            </a:pPr>
            <a:r>
              <a:rPr lang="en-US">
                <a:solidFill>
                  <a:srgbClr val="0D274D"/>
                </a:solidFill>
                <a:latin typeface="Calibri"/>
                <a:ea typeface="ＭＳ Ｐゴシック"/>
                <a:cs typeface="Calibri"/>
              </a:rPr>
              <a:t>/archive directory for older versions</a:t>
            </a:r>
          </a:p>
          <a:p>
            <a:pPr marL="285750" indent="-285750">
              <a:buFont typeface="Arial" panose="020B0604020202020204" pitchFamily="34" charset="0"/>
              <a:buChar char="•"/>
            </a:pPr>
            <a:r>
              <a:rPr lang="en-US">
                <a:solidFill>
                  <a:srgbClr val="0D274D"/>
                </a:solidFill>
                <a:latin typeface="Calibri"/>
                <a:ea typeface="ＭＳ Ｐゴシック"/>
                <a:cs typeface="Calibri"/>
              </a:rPr>
              <a:t>Directory listing on </a:t>
            </a:r>
            <a:r>
              <a:rPr lang="en-US">
                <a:solidFill>
                  <a:srgbClr val="0D274D"/>
                </a:solidFill>
                <a:latin typeface="Calibri"/>
                <a:ea typeface="ＭＳ Ｐゴシック"/>
                <a:cs typeface="Calibri"/>
                <a:hlinkClick r:id="rId3"/>
              </a:rPr>
              <a:t>https://www.cisco.com/security/pki/trs</a:t>
            </a:r>
            <a:endParaRPr lang="en-US">
              <a:solidFill>
                <a:srgbClr val="0D274D"/>
              </a:solidFill>
              <a:latin typeface="Calibri"/>
              <a:ea typeface="ＭＳ Ｐゴシック"/>
              <a:cs typeface="Calibri"/>
            </a:endParaRPr>
          </a:p>
          <a:p>
            <a:pPr marL="285750" indent="-285750">
              <a:buFont typeface="Arial" panose="020B0604020202020204" pitchFamily="34" charset="0"/>
              <a:buChar char="•"/>
            </a:pPr>
            <a:endParaRPr lang="en-US">
              <a:latin typeface="+mn-lt"/>
            </a:endParaRPr>
          </a:p>
        </p:txBody>
      </p:sp>
      <p:pic>
        <p:nvPicPr>
          <p:cNvPr id="9" name="Picture 8" descr="A screenshot of a computer&#10;&#10;Description automatically generated">
            <a:extLst>
              <a:ext uri="{FF2B5EF4-FFF2-40B4-BE49-F238E27FC236}">
                <a16:creationId xmlns:a16="http://schemas.microsoft.com/office/drawing/2014/main" id="{60B211C3-1592-5B01-90C6-79F9326C63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7407" y="254951"/>
            <a:ext cx="4761634" cy="6340706"/>
          </a:xfrm>
          <a:prstGeom prst="rect">
            <a:avLst/>
          </a:prstGeom>
        </p:spPr>
      </p:pic>
    </p:spTree>
    <p:extLst>
      <p:ext uri="{BB962C8B-B14F-4D97-AF65-F5344CB8AC3E}">
        <p14:creationId xmlns:p14="http://schemas.microsoft.com/office/powerpoint/2010/main" val="96555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235D5-4FE5-4D56-B9EA-FA9D2926A7F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3C4E45-B142-C131-B6F9-20DBE0C8EA14}"/>
              </a:ext>
            </a:extLst>
          </p:cNvPr>
          <p:cNvSpPr>
            <a:spLocks noGrp="1"/>
          </p:cNvSpPr>
          <p:nvPr>
            <p:ph type="body" sz="quarter" idx="14"/>
          </p:nvPr>
        </p:nvSpPr>
        <p:spPr/>
        <p:txBody>
          <a:bodyPr>
            <a:normAutofit fontScale="25000" lnSpcReduction="20000"/>
          </a:bodyPr>
          <a:lstStyle/>
          <a:p>
            <a:endParaRPr lang="en-US"/>
          </a:p>
        </p:txBody>
      </p:sp>
      <p:sp>
        <p:nvSpPr>
          <p:cNvPr id="3" name="Title 2">
            <a:extLst>
              <a:ext uri="{FF2B5EF4-FFF2-40B4-BE49-F238E27FC236}">
                <a16:creationId xmlns:a16="http://schemas.microsoft.com/office/drawing/2014/main" id="{04AD60CA-BDC5-A764-8EB7-16D109FF4EB1}"/>
              </a:ext>
            </a:extLst>
          </p:cNvPr>
          <p:cNvSpPr>
            <a:spLocks noGrp="1"/>
          </p:cNvSpPr>
          <p:nvPr>
            <p:ph type="title"/>
          </p:nvPr>
        </p:nvSpPr>
        <p:spPr>
          <a:xfrm>
            <a:off x="940370" y="262343"/>
            <a:ext cx="10972800" cy="685800"/>
          </a:xfrm>
        </p:spPr>
        <p:txBody>
          <a:bodyPr/>
          <a:lstStyle/>
          <a:p>
            <a:r>
              <a:rPr lang="en-US"/>
              <a:t>Directory Listing + Examples</a:t>
            </a:r>
          </a:p>
        </p:txBody>
      </p:sp>
      <p:pic>
        <p:nvPicPr>
          <p:cNvPr id="4" name="Picture 3">
            <a:extLst>
              <a:ext uri="{FF2B5EF4-FFF2-40B4-BE49-F238E27FC236}">
                <a16:creationId xmlns:a16="http://schemas.microsoft.com/office/drawing/2014/main" id="{6FE73FBA-1FC7-365E-8752-7CD4D32FE749}"/>
              </a:ext>
            </a:extLst>
          </p:cNvPr>
          <p:cNvPicPr>
            <a:picLocks noChangeAspect="1"/>
          </p:cNvPicPr>
          <p:nvPr/>
        </p:nvPicPr>
        <p:blipFill>
          <a:blip r:embed="rId3"/>
          <a:stretch>
            <a:fillRect/>
          </a:stretch>
        </p:blipFill>
        <p:spPr>
          <a:xfrm>
            <a:off x="897316" y="1452278"/>
            <a:ext cx="5155188" cy="2885291"/>
          </a:xfrm>
          <a:prstGeom prst="rect">
            <a:avLst/>
          </a:prstGeom>
        </p:spPr>
      </p:pic>
      <p:sp>
        <p:nvSpPr>
          <p:cNvPr id="5" name="TextBox 4">
            <a:extLst>
              <a:ext uri="{FF2B5EF4-FFF2-40B4-BE49-F238E27FC236}">
                <a16:creationId xmlns:a16="http://schemas.microsoft.com/office/drawing/2014/main" id="{0C11C5E5-6B57-82DE-2085-775676EA1C95}"/>
              </a:ext>
            </a:extLst>
          </p:cNvPr>
          <p:cNvSpPr txBox="1"/>
          <p:nvPr/>
        </p:nvSpPr>
        <p:spPr>
          <a:xfrm>
            <a:off x="6792635" y="569746"/>
            <a:ext cx="6059672" cy="4985980"/>
          </a:xfrm>
          <a:prstGeom prst="rect">
            <a:avLst/>
          </a:prstGeom>
          <a:noFill/>
        </p:spPr>
        <p:txBody>
          <a:bodyPr wrap="none" rtlCol="0">
            <a:spAutoFit/>
          </a:bodyPr>
          <a:lstStyle/>
          <a:p>
            <a:pPr>
              <a:buNone/>
            </a:pPr>
            <a:r>
              <a:rPr lang="en-US" sz="600" b="1" err="1"/>
              <a:t>ios.diff.json</a:t>
            </a:r>
            <a:endParaRPr lang="en-US" sz="600" b="1"/>
          </a:p>
          <a:p>
            <a:pPr>
              <a:buNone/>
            </a:pPr>
            <a:r>
              <a:rPr lang="en-US" sz="600"/>
              <a:t>{</a:t>
            </a:r>
          </a:p>
          <a:p>
            <a:pPr>
              <a:buNone/>
            </a:pPr>
            <a:r>
              <a:rPr lang="en-US" sz="600"/>
              <a:t>  "</a:t>
            </a:r>
            <a:r>
              <a:rPr lang="en-US" sz="600" err="1"/>
              <a:t>currentVersion</a:t>
            </a:r>
            <a:r>
              <a:rPr lang="en-US" sz="600"/>
              <a:t>": "20250417",</a:t>
            </a:r>
          </a:p>
          <a:p>
            <a:pPr>
              <a:buNone/>
            </a:pPr>
            <a:r>
              <a:rPr lang="en-US" sz="600"/>
              <a:t>  "</a:t>
            </a:r>
            <a:r>
              <a:rPr lang="en-US" sz="600" err="1"/>
              <a:t>prevVersion</a:t>
            </a:r>
            <a:r>
              <a:rPr lang="en-US" sz="600"/>
              <a:t>": "20250404",</a:t>
            </a:r>
          </a:p>
          <a:p>
            <a:pPr>
              <a:buNone/>
            </a:pPr>
            <a:r>
              <a:rPr lang="en-US" sz="600"/>
              <a:t>  "additions": [],</a:t>
            </a:r>
          </a:p>
          <a:p>
            <a:pPr>
              <a:buNone/>
            </a:pPr>
            <a:r>
              <a:rPr lang="en-US" sz="600"/>
              <a:t>  "deletions": [</a:t>
            </a:r>
          </a:p>
          <a:p>
            <a:pPr>
              <a:buNone/>
            </a:pPr>
            <a:r>
              <a:rPr lang="en-US" sz="600"/>
              <a:t>    {</a:t>
            </a:r>
          </a:p>
          <a:p>
            <a:pPr>
              <a:buNone/>
            </a:pPr>
            <a:r>
              <a:rPr lang="en-US" sz="600"/>
              <a:t>      "certSha256": "A040929A02CE53B4ACF4F2FFC6981CE4496F755E6D45FE0B2A692BCD52523F36",</a:t>
            </a:r>
          </a:p>
          <a:p>
            <a:pPr>
              <a:buNone/>
            </a:pPr>
            <a:r>
              <a:rPr lang="en-US" sz="600"/>
              <a:t>      "</a:t>
            </a:r>
            <a:r>
              <a:rPr lang="en-US" sz="600" err="1"/>
              <a:t>certSubjectDn</a:t>
            </a:r>
            <a:r>
              <a:rPr lang="en-US" sz="600"/>
              <a:t>": "CN=Hellenic Academic and Research Institutions </a:t>
            </a:r>
            <a:r>
              <a:rPr lang="en-US" sz="600" err="1"/>
              <a:t>RootCA</a:t>
            </a:r>
            <a:r>
              <a:rPr lang="en-US" sz="600"/>
              <a:t> 2015,O=Hellenic Academic and Research Institutions Cert. </a:t>
            </a:r>
            <a:r>
              <a:rPr lang="en-US" sz="600" err="1"/>
              <a:t>Authority,L</a:t>
            </a:r>
            <a:r>
              <a:rPr lang="en-US" sz="600"/>
              <a:t>=</a:t>
            </a:r>
            <a:r>
              <a:rPr lang="en-US" sz="600" err="1"/>
              <a:t>Athens,C</a:t>
            </a:r>
            <a:r>
              <a:rPr lang="en-US" sz="600"/>
              <a:t>=GR"</a:t>
            </a:r>
          </a:p>
          <a:p>
            <a:pPr>
              <a:buNone/>
            </a:pPr>
            <a:r>
              <a:rPr lang="en-US" sz="600"/>
              <a:t>    },</a:t>
            </a:r>
          </a:p>
          <a:p>
            <a:pPr>
              <a:buNone/>
            </a:pPr>
            <a:r>
              <a:rPr lang="en-US" sz="600"/>
              <a:t>    {</a:t>
            </a:r>
          </a:p>
          <a:p>
            <a:pPr>
              <a:buNone/>
            </a:pPr>
            <a:r>
              <a:rPr lang="en-US" sz="600"/>
              <a:t>      "certSha256": "44B545AA8A25E65A73CA15DC27FC36D24C1CB9953A066539B11582DC487B4833",</a:t>
            </a:r>
          </a:p>
          <a:p>
            <a:pPr>
              <a:buNone/>
            </a:pPr>
            <a:r>
              <a:rPr lang="en-US" sz="600"/>
              <a:t>      "</a:t>
            </a:r>
            <a:r>
              <a:rPr lang="en-US" sz="600" err="1"/>
              <a:t>certSubjectDn</a:t>
            </a:r>
            <a:r>
              <a:rPr lang="en-US" sz="600"/>
              <a:t>": "CN=Hellenic Academic and Research Institutions ECC </a:t>
            </a:r>
            <a:r>
              <a:rPr lang="en-US" sz="600" err="1"/>
              <a:t>RootCA</a:t>
            </a:r>
            <a:r>
              <a:rPr lang="en-US" sz="600"/>
              <a:t> 2015,O=Hellenic Academic and Research Institutions Cert. </a:t>
            </a:r>
            <a:r>
              <a:rPr lang="en-US" sz="600" err="1"/>
              <a:t>Authority,L</a:t>
            </a:r>
            <a:r>
              <a:rPr lang="en-US" sz="600"/>
              <a:t>=</a:t>
            </a:r>
            <a:r>
              <a:rPr lang="en-US" sz="600" err="1"/>
              <a:t>Athens,C</a:t>
            </a:r>
            <a:r>
              <a:rPr lang="en-US" sz="600"/>
              <a:t>=GR"</a:t>
            </a:r>
          </a:p>
          <a:p>
            <a:pPr>
              <a:buNone/>
            </a:pPr>
            <a:r>
              <a:rPr lang="en-US" sz="600"/>
              <a:t>    },</a:t>
            </a:r>
          </a:p>
          <a:p>
            <a:pPr>
              <a:buNone/>
            </a:pPr>
            <a:r>
              <a:rPr lang="en-US" sz="600"/>
              <a:t>    {</a:t>
            </a:r>
          </a:p>
          <a:p>
            <a:pPr>
              <a:buNone/>
            </a:pPr>
            <a:r>
              <a:rPr lang="en-US" sz="600"/>
              <a:t>      "certSha256": "CECDDC905099D8DADFC5B1D209B737CBE2C18CFB2C10C0FF0BCF0D3286FC1AA2",</a:t>
            </a:r>
          </a:p>
          <a:p>
            <a:pPr>
              <a:buNone/>
            </a:pPr>
            <a:r>
              <a:rPr lang="en-US" sz="600"/>
              <a:t>      "</a:t>
            </a:r>
            <a:r>
              <a:rPr lang="en-US" sz="600" err="1"/>
              <a:t>certSubjectDn</a:t>
            </a:r>
            <a:r>
              <a:rPr lang="en-US" sz="600"/>
              <a:t>": "CN=</a:t>
            </a:r>
            <a:r>
              <a:rPr lang="en-US" sz="600" err="1"/>
              <a:t>XRamp</a:t>
            </a:r>
            <a:r>
              <a:rPr lang="en-US" sz="600"/>
              <a:t> Global Certification </a:t>
            </a:r>
            <a:r>
              <a:rPr lang="en-US" sz="600" err="1"/>
              <a:t>Authority,O</a:t>
            </a:r>
            <a:r>
              <a:rPr lang="en-US" sz="600"/>
              <a:t>=</a:t>
            </a:r>
            <a:r>
              <a:rPr lang="en-US" sz="600" err="1"/>
              <a:t>XRamp</a:t>
            </a:r>
            <a:r>
              <a:rPr lang="en-US" sz="600"/>
              <a:t> Security Services </a:t>
            </a:r>
            <a:r>
              <a:rPr lang="en-US" sz="600" err="1"/>
              <a:t>Inc,OU</a:t>
            </a:r>
            <a:r>
              <a:rPr lang="en-US" sz="600"/>
              <a:t>=</a:t>
            </a:r>
            <a:r>
              <a:rPr lang="en-US" sz="600" err="1"/>
              <a:t>www.xrampsecurity.com,C</a:t>
            </a:r>
            <a:r>
              <a:rPr lang="en-US" sz="600"/>
              <a:t>=US"</a:t>
            </a:r>
          </a:p>
          <a:p>
            <a:pPr>
              <a:buNone/>
            </a:pPr>
            <a:r>
              <a:rPr lang="en-US" sz="600"/>
              <a:t>    },</a:t>
            </a:r>
          </a:p>
          <a:p>
            <a:pPr>
              <a:buNone/>
            </a:pPr>
            <a:r>
              <a:rPr lang="en-US" sz="600"/>
              <a:t>    {</a:t>
            </a:r>
          </a:p>
          <a:p>
            <a:pPr>
              <a:buNone/>
            </a:pPr>
            <a:r>
              <a:rPr lang="en-US" sz="600"/>
              <a:t>      "certSha256": "1465FA205397B876FAA6F0A9958E5590E40FCC7FAA4FB7C2C8677521FB5FB658",</a:t>
            </a:r>
          </a:p>
          <a:p>
            <a:pPr>
              <a:buNone/>
            </a:pPr>
            <a:r>
              <a:rPr lang="en-US" sz="600"/>
              <a:t>      "</a:t>
            </a:r>
            <a:r>
              <a:rPr lang="en-US" sz="600" err="1"/>
              <a:t>certSubjectDn</a:t>
            </a:r>
            <a:r>
              <a:rPr lang="en-US" sz="600"/>
              <a:t>": "OU=Starfield Class 2 Certification </a:t>
            </a:r>
            <a:r>
              <a:rPr lang="en-US" sz="600" err="1"/>
              <a:t>Authority,O</a:t>
            </a:r>
            <a:r>
              <a:rPr lang="en-US" sz="600"/>
              <a:t>=Starfield Technologies\\, </a:t>
            </a:r>
            <a:r>
              <a:rPr lang="en-US" sz="600" err="1"/>
              <a:t>Inc.,C</a:t>
            </a:r>
            <a:r>
              <a:rPr lang="en-US" sz="600"/>
              <a:t>=US"</a:t>
            </a:r>
          </a:p>
          <a:p>
            <a:pPr>
              <a:buNone/>
            </a:pPr>
            <a:r>
              <a:rPr lang="en-US" sz="600"/>
              <a:t>    },</a:t>
            </a:r>
          </a:p>
          <a:p>
            <a:pPr>
              <a:buNone/>
            </a:pPr>
            <a:r>
              <a:rPr lang="en-US" sz="600"/>
              <a:t>    {</a:t>
            </a:r>
          </a:p>
          <a:p>
            <a:pPr>
              <a:buNone/>
            </a:pPr>
            <a:r>
              <a:rPr lang="en-US" sz="600"/>
              <a:t>      "certSha256": "D7A7A0FB5D7E2731D771E9484EBCDEF71D5F0C3E0A2948782BC83EE0EA699EF4",</a:t>
            </a:r>
          </a:p>
          <a:p>
            <a:pPr>
              <a:buNone/>
            </a:pPr>
            <a:r>
              <a:rPr lang="en-US" sz="600"/>
              <a:t>      "</a:t>
            </a:r>
            <a:r>
              <a:rPr lang="en-US" sz="600" err="1"/>
              <a:t>certSubjectDn</a:t>
            </a:r>
            <a:r>
              <a:rPr lang="en-US" sz="600"/>
              <a:t>": "CN=AAA Certificate </a:t>
            </a:r>
            <a:r>
              <a:rPr lang="en-US" sz="600" err="1"/>
              <a:t>Services,O</a:t>
            </a:r>
            <a:r>
              <a:rPr lang="en-US" sz="600"/>
              <a:t>=Comodo CA </a:t>
            </a:r>
            <a:r>
              <a:rPr lang="en-US" sz="600" err="1"/>
              <a:t>Limited,L</a:t>
            </a:r>
            <a:r>
              <a:rPr lang="en-US" sz="600"/>
              <a:t>=</a:t>
            </a:r>
            <a:r>
              <a:rPr lang="en-US" sz="600" err="1"/>
              <a:t>Salford,ST</a:t>
            </a:r>
            <a:r>
              <a:rPr lang="en-US" sz="600"/>
              <a:t>=Greater </a:t>
            </a:r>
            <a:r>
              <a:rPr lang="en-US" sz="600" err="1"/>
              <a:t>Manchester,C</a:t>
            </a:r>
            <a:r>
              <a:rPr lang="en-US" sz="600"/>
              <a:t>=GB"</a:t>
            </a:r>
          </a:p>
          <a:p>
            <a:pPr>
              <a:buNone/>
            </a:pPr>
            <a:r>
              <a:rPr lang="en-US" sz="600"/>
              <a:t>    },</a:t>
            </a:r>
          </a:p>
          <a:p>
            <a:pPr>
              <a:buNone/>
            </a:pPr>
            <a:r>
              <a:rPr lang="en-US" sz="600"/>
              <a:t>    {</a:t>
            </a:r>
          </a:p>
          <a:p>
            <a:pPr>
              <a:buNone/>
            </a:pPr>
            <a:r>
              <a:rPr lang="en-US" sz="600"/>
              <a:t>      "certSha256": "EBD41040E4BB3EC742C9E381D31EF2A41A48B6685C96E7CEF3C1DF6CD4331C99",</a:t>
            </a:r>
          </a:p>
          <a:p>
            <a:pPr>
              <a:buNone/>
            </a:pPr>
            <a:r>
              <a:rPr lang="en-US" sz="600"/>
              <a:t>      "</a:t>
            </a:r>
            <a:r>
              <a:rPr lang="en-US" sz="600" err="1"/>
              <a:t>certSubjectDn</a:t>
            </a:r>
            <a:r>
              <a:rPr lang="en-US" sz="600"/>
              <a:t>": "CN=GlobalSign Root CA,OU=Root CA,O=GlobalSign </a:t>
            </a:r>
            <a:r>
              <a:rPr lang="en-US" sz="600" err="1"/>
              <a:t>nv-sa,C</a:t>
            </a:r>
            <a:r>
              <a:rPr lang="en-US" sz="600"/>
              <a:t>=BE"</a:t>
            </a:r>
          </a:p>
          <a:p>
            <a:pPr>
              <a:buNone/>
            </a:pPr>
            <a:r>
              <a:rPr lang="en-US" sz="600"/>
              <a:t>    },</a:t>
            </a:r>
          </a:p>
          <a:p>
            <a:pPr>
              <a:buNone/>
            </a:pPr>
            <a:r>
              <a:rPr lang="en-US" sz="600"/>
              <a:t>    {</a:t>
            </a:r>
          </a:p>
          <a:p>
            <a:pPr>
              <a:buNone/>
            </a:pPr>
            <a:r>
              <a:rPr lang="en-US" sz="600"/>
              <a:t>      "certSha256": "BFD88FE1101C41AE3E801BF8BE56350EE9BAD1A6B9BD515EDC5C6D5B8711AC44",</a:t>
            </a:r>
          </a:p>
          <a:p>
            <a:pPr>
              <a:buNone/>
            </a:pPr>
            <a:r>
              <a:rPr lang="en-US" sz="600"/>
              <a:t>      "</a:t>
            </a:r>
            <a:r>
              <a:rPr lang="en-US" sz="600" err="1"/>
              <a:t>certSubjectDn</a:t>
            </a:r>
            <a:r>
              <a:rPr lang="en-US" sz="600"/>
              <a:t>": "CN=TWCA Root Certification </a:t>
            </a:r>
            <a:r>
              <a:rPr lang="en-US" sz="600" err="1"/>
              <a:t>Authority,OU</a:t>
            </a:r>
            <a:r>
              <a:rPr lang="en-US" sz="600"/>
              <a:t>=Root CA,O=TAIWAN-CA,C=TW"</a:t>
            </a:r>
          </a:p>
          <a:p>
            <a:pPr>
              <a:buNone/>
            </a:pPr>
            <a:r>
              <a:rPr lang="en-US" sz="600"/>
              <a:t>    },</a:t>
            </a:r>
          </a:p>
          <a:p>
            <a:pPr>
              <a:buNone/>
            </a:pPr>
            <a:r>
              <a:rPr lang="en-US" sz="600"/>
              <a:t>    {</a:t>
            </a:r>
          </a:p>
          <a:p>
            <a:pPr>
              <a:buNone/>
            </a:pPr>
            <a:r>
              <a:rPr lang="en-US" sz="600"/>
              <a:t>      "certSha256": "C3846BF24B9E93CA64274C0EC67C1ECC5E024FFCACD2D74019350E81FE546AE4",</a:t>
            </a:r>
          </a:p>
          <a:p>
            <a:pPr>
              <a:buNone/>
            </a:pPr>
            <a:r>
              <a:rPr lang="en-US" sz="600"/>
              <a:t>      "</a:t>
            </a:r>
            <a:r>
              <a:rPr lang="en-US" sz="600" err="1"/>
              <a:t>certSubjectDn</a:t>
            </a:r>
            <a:r>
              <a:rPr lang="en-US" sz="600"/>
              <a:t>": "OU=Go Daddy Class 2 Certification </a:t>
            </a:r>
            <a:r>
              <a:rPr lang="en-US" sz="600" err="1"/>
              <a:t>Authority,O</a:t>
            </a:r>
            <a:r>
              <a:rPr lang="en-US" sz="600"/>
              <a:t>=The Go Daddy Group\\, </a:t>
            </a:r>
            <a:r>
              <a:rPr lang="en-US" sz="600" err="1"/>
              <a:t>Inc.,C</a:t>
            </a:r>
            <a:r>
              <a:rPr lang="en-US" sz="600"/>
              <a:t>=US"</a:t>
            </a:r>
          </a:p>
          <a:p>
            <a:pPr>
              <a:buNone/>
            </a:pPr>
            <a:r>
              <a:rPr lang="en-US" sz="600"/>
              <a:t>    },</a:t>
            </a:r>
          </a:p>
          <a:p>
            <a:pPr>
              <a:buNone/>
            </a:pPr>
            <a:r>
              <a:rPr lang="en-US" sz="600"/>
              <a:t>    {</a:t>
            </a:r>
          </a:p>
          <a:p>
            <a:pPr>
              <a:buNone/>
            </a:pPr>
            <a:r>
              <a:rPr lang="en-US" sz="600"/>
              <a:t>      "certSha256": "30D0895A9A448A262091635522D1F52010B5867ACAE12C78EF958FD4F4389F2F",</a:t>
            </a:r>
          </a:p>
          <a:p>
            <a:pPr>
              <a:buNone/>
            </a:pPr>
            <a:r>
              <a:rPr lang="en-US" sz="600"/>
              <a:t>      "</a:t>
            </a:r>
            <a:r>
              <a:rPr lang="en-US" sz="600" err="1"/>
              <a:t>certSubjectDn</a:t>
            </a:r>
            <a:r>
              <a:rPr lang="en-US" sz="600"/>
              <a:t>": "CN=</a:t>
            </a:r>
            <a:r>
              <a:rPr lang="en-US" sz="600" err="1"/>
              <a:t>IdenTrust</a:t>
            </a:r>
            <a:r>
              <a:rPr lang="en-US" sz="600"/>
              <a:t> Public Sector Root CA 1,O=</a:t>
            </a:r>
            <a:r>
              <a:rPr lang="en-US" sz="600" err="1"/>
              <a:t>IdenTrust,C</a:t>
            </a:r>
            <a:r>
              <a:rPr lang="en-US" sz="600"/>
              <a:t>=US"</a:t>
            </a:r>
          </a:p>
          <a:p>
            <a:pPr>
              <a:buNone/>
            </a:pPr>
            <a:r>
              <a:rPr lang="en-US" sz="600"/>
              <a:t>    },</a:t>
            </a:r>
          </a:p>
          <a:p>
            <a:pPr>
              <a:buNone/>
            </a:pPr>
            <a:r>
              <a:rPr lang="en-US" sz="600"/>
              <a:t>    {</a:t>
            </a:r>
          </a:p>
          <a:p>
            <a:pPr>
              <a:buNone/>
            </a:pPr>
            <a:r>
              <a:rPr lang="en-US" sz="600"/>
              <a:t>      "certSha256": "8A866FD1B276B57E578E921C65828A2BED58E9F2F288054134B7F1F4BFC9CC74",</a:t>
            </a:r>
          </a:p>
          <a:p>
            <a:pPr>
              <a:buNone/>
            </a:pPr>
            <a:r>
              <a:rPr lang="en-US" sz="600"/>
              <a:t>      "</a:t>
            </a:r>
            <a:r>
              <a:rPr lang="en-US" sz="600" err="1"/>
              <a:t>certSubjectDn</a:t>
            </a:r>
            <a:r>
              <a:rPr lang="en-US" sz="600"/>
              <a:t>": "CN=QuoVadis Root CA 1 G3,O=QuoVadis </a:t>
            </a:r>
            <a:r>
              <a:rPr lang="en-US" sz="600" err="1"/>
              <a:t>Limited,C</a:t>
            </a:r>
            <a:r>
              <a:rPr lang="en-US" sz="600"/>
              <a:t>=BM"</a:t>
            </a:r>
          </a:p>
          <a:p>
            <a:pPr>
              <a:buNone/>
            </a:pPr>
            <a:r>
              <a:rPr lang="en-US" sz="600"/>
              <a:t>    },</a:t>
            </a:r>
          </a:p>
          <a:p>
            <a:pPr>
              <a:buNone/>
            </a:pPr>
            <a:r>
              <a:rPr lang="en-US" sz="600"/>
              <a:t>    {</a:t>
            </a:r>
          </a:p>
          <a:p>
            <a:pPr>
              <a:buNone/>
            </a:pPr>
            <a:r>
              <a:rPr lang="en-US" sz="600"/>
              <a:t>      "certSha256": "18F1FC7F205DF8ADDDEB7FE007DD57E3AF375A9C4D8D73546BF4F1FED1E18D35",</a:t>
            </a:r>
          </a:p>
          <a:p>
            <a:pPr>
              <a:buNone/>
            </a:pPr>
            <a:r>
              <a:rPr lang="en-US" sz="600"/>
              <a:t>      "</a:t>
            </a:r>
            <a:r>
              <a:rPr lang="en-US" sz="600" err="1"/>
              <a:t>certSubjectDn</a:t>
            </a:r>
            <a:r>
              <a:rPr lang="en-US" sz="600"/>
              <a:t>": "CN=QuoVadis Root CA 3,O=QuoVadis </a:t>
            </a:r>
            <a:r>
              <a:rPr lang="en-US" sz="600" err="1"/>
              <a:t>Limited,C</a:t>
            </a:r>
            <a:r>
              <a:rPr lang="en-US" sz="600"/>
              <a:t>=BM"</a:t>
            </a:r>
          </a:p>
          <a:p>
            <a:pPr>
              <a:buNone/>
            </a:pPr>
            <a:r>
              <a:rPr lang="en-US" sz="600"/>
              <a:t>    }</a:t>
            </a:r>
          </a:p>
          <a:p>
            <a:pPr>
              <a:buNone/>
            </a:pPr>
            <a:r>
              <a:rPr lang="en-US" sz="600"/>
              <a:t>  ]</a:t>
            </a:r>
          </a:p>
          <a:p>
            <a:r>
              <a:rPr lang="en-US" sz="600"/>
              <a:t>}</a:t>
            </a:r>
          </a:p>
          <a:p>
            <a:endParaRPr lang="en-US" sz="600">
              <a:latin typeface="+mn-lt"/>
            </a:endParaRPr>
          </a:p>
        </p:txBody>
      </p:sp>
      <p:sp>
        <p:nvSpPr>
          <p:cNvPr id="9" name="TextBox 8">
            <a:extLst>
              <a:ext uri="{FF2B5EF4-FFF2-40B4-BE49-F238E27FC236}">
                <a16:creationId xmlns:a16="http://schemas.microsoft.com/office/drawing/2014/main" id="{11DB7F81-6686-42A4-800C-470A07905FC2}"/>
              </a:ext>
            </a:extLst>
          </p:cNvPr>
          <p:cNvSpPr txBox="1"/>
          <p:nvPr/>
        </p:nvSpPr>
        <p:spPr>
          <a:xfrm>
            <a:off x="157185" y="4841704"/>
            <a:ext cx="7416344" cy="1446550"/>
          </a:xfrm>
          <a:prstGeom prst="rect">
            <a:avLst/>
          </a:prstGeom>
          <a:noFill/>
        </p:spPr>
        <p:txBody>
          <a:bodyPr wrap="square" rtlCol="0">
            <a:spAutoFit/>
          </a:bodyPr>
          <a:lstStyle/>
          <a:p>
            <a:r>
              <a:rPr lang="en-US" sz="800" b="1" err="1">
                <a:latin typeface="+mn-lt"/>
              </a:rPr>
              <a:t>rejected.log</a:t>
            </a:r>
            <a:endParaRPr lang="en-US" sz="800" b="1">
              <a:latin typeface="+mn-lt"/>
            </a:endParaRPr>
          </a:p>
          <a:p>
            <a:r>
              <a:rPr lang="en-US" sz="800">
                <a:latin typeface="+mn-lt"/>
              </a:rPr>
              <a:t>SHA256:02ED0EB28C14DA45165C566791700D6451D7FB56F0B2AB1D3B8EB070E56EDFF5 Entrust Root Certification Authority - EC1 - TLS DISTRUST</a:t>
            </a:r>
          </a:p>
          <a:p>
            <a:r>
              <a:rPr lang="en-US" sz="800">
                <a:latin typeface="+mn-lt"/>
              </a:rPr>
              <a:t>SHA256:604D32D036895AED3BFEFAEB727C009EC0F2B3CDFA42A1C71730E6A72C3BE9D4 MULTICERT Root Certification Authority 01 - NOT UNANIMOUS</a:t>
            </a:r>
          </a:p>
          <a:p>
            <a:r>
              <a:rPr lang="en-US" sz="800">
                <a:latin typeface="+mn-lt"/>
              </a:rPr>
              <a:t>SHA256:E75E72ED9F560EEC6EB4800073A43FC3AD19195A392282017895974A99026B6C Security Communication RootCA1 - EXPIRED</a:t>
            </a:r>
          </a:p>
          <a:p>
            <a:r>
              <a:rPr lang="en-US" sz="800">
                <a:latin typeface="+mn-lt"/>
              </a:rPr>
              <a:t>SHA256:E6BE68CE06FE0DA0C140F1AEB00B67B636C5EEA9422088929362375CE086DB39 Visa Public ECC Root CA - NOT UNANIMOUS</a:t>
            </a:r>
          </a:p>
          <a:p>
            <a:r>
              <a:rPr lang="en-US" sz="800">
                <a:latin typeface="+mn-lt"/>
              </a:rPr>
              <a:t>SHA256:FB47D92A9909FD4FA9BEC02737543E1F3514CED747407A8D9CFA397B0915067C </a:t>
            </a:r>
            <a:r>
              <a:rPr lang="en-US" sz="800" err="1">
                <a:latin typeface="+mn-lt"/>
              </a:rPr>
              <a:t>Autoridade</a:t>
            </a:r>
            <a:r>
              <a:rPr lang="en-US" sz="800">
                <a:latin typeface="+mn-lt"/>
              </a:rPr>
              <a:t> </a:t>
            </a:r>
            <a:r>
              <a:rPr lang="en-US" sz="800" err="1">
                <a:latin typeface="+mn-lt"/>
              </a:rPr>
              <a:t>Certificadora</a:t>
            </a:r>
            <a:r>
              <a:rPr lang="en-US" sz="800">
                <a:latin typeface="+mn-lt"/>
              </a:rPr>
              <a:t> Raiz Brasileira v2 - EXPIRED</a:t>
            </a:r>
          </a:p>
          <a:p>
            <a:r>
              <a:rPr lang="en-US" sz="800">
                <a:latin typeface="+mn-lt"/>
              </a:rPr>
              <a:t>SHA256:A040929A02CE53B4ACF4F2FFC6981CE4496F755E6D45FE0B2A692BCD52523F36 Hellenic Academic and Research Institutions </a:t>
            </a:r>
            <a:r>
              <a:rPr lang="en-US" sz="800" err="1">
                <a:latin typeface="+mn-lt"/>
              </a:rPr>
              <a:t>RootCA</a:t>
            </a:r>
            <a:r>
              <a:rPr lang="en-US" sz="800">
                <a:latin typeface="+mn-lt"/>
              </a:rPr>
              <a:t> 2015 - NOT UNANIMOUS</a:t>
            </a:r>
          </a:p>
          <a:p>
            <a:r>
              <a:rPr lang="en-US" sz="800">
                <a:latin typeface="+mn-lt"/>
              </a:rPr>
              <a:t>SHA256:44B545AA8A25E65A73CA15DC27FC36D24C1CB9953A066539B11582DC487B4833 Hellenic Academic and Research Institutions ECC </a:t>
            </a:r>
            <a:r>
              <a:rPr lang="en-US" sz="800" err="1">
                <a:latin typeface="+mn-lt"/>
              </a:rPr>
              <a:t>RootCA</a:t>
            </a:r>
            <a:r>
              <a:rPr lang="en-US" sz="800">
                <a:latin typeface="+mn-lt"/>
              </a:rPr>
              <a:t> 2015 - NOT UNANIMOUS</a:t>
            </a:r>
          </a:p>
          <a:p>
            <a:r>
              <a:rPr lang="en-US" sz="800">
                <a:latin typeface="+mn-lt"/>
              </a:rPr>
              <a:t>SHA256:A7C8681042F3675AA8505D3BA313D80F8AC3250FDF874AD29B834689C087FB11 NAVER Cloud Trust Services ECC Root G1 - NOT UNANIMOUS</a:t>
            </a:r>
          </a:p>
          <a:p>
            <a:r>
              <a:rPr lang="en-US" sz="800">
                <a:latin typeface="+mn-lt"/>
              </a:rPr>
              <a:t>SHA256:1A0D20445DE5BA1862D19EF880858CBCE50102B36E8F0A040C3C69E74522FE6E COMODO Certification Authority - NOT UNANIMOUS</a:t>
            </a:r>
          </a:p>
          <a:p>
            <a:r>
              <a:rPr lang="en-US" sz="800">
                <a:latin typeface="+mn-lt"/>
              </a:rPr>
              <a:t>SHA256:554153B13D2CF9DDB753BFBE1A4E0AE08D0AA4187058FE60A2B862B2E4B87BCB AC RAIZ FNMT-RCM SERVIDORES SEGUROS - NOT UNANIMOUS</a:t>
            </a:r>
          </a:p>
        </p:txBody>
      </p:sp>
    </p:spTree>
    <p:extLst>
      <p:ext uri="{BB962C8B-B14F-4D97-AF65-F5344CB8AC3E}">
        <p14:creationId xmlns:p14="http://schemas.microsoft.com/office/powerpoint/2010/main" val="92628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60E95-B8F9-69F5-7DB3-50AFB8690F2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98D09E1-58FF-57CF-5212-8C0AA0195F87}"/>
              </a:ext>
            </a:extLst>
          </p:cNvPr>
          <p:cNvSpPr>
            <a:spLocks noGrp="1"/>
          </p:cNvSpPr>
          <p:nvPr>
            <p:ph type="body" sz="quarter" idx="14"/>
          </p:nvPr>
        </p:nvSpPr>
        <p:spPr/>
        <p:txBody>
          <a:bodyPr>
            <a:normAutofit fontScale="25000" lnSpcReduction="20000"/>
          </a:bodyPr>
          <a:lstStyle/>
          <a:p>
            <a:endParaRPr lang="en-US"/>
          </a:p>
        </p:txBody>
      </p:sp>
      <p:sp>
        <p:nvSpPr>
          <p:cNvPr id="3" name="Title 2">
            <a:extLst>
              <a:ext uri="{FF2B5EF4-FFF2-40B4-BE49-F238E27FC236}">
                <a16:creationId xmlns:a16="http://schemas.microsoft.com/office/drawing/2014/main" id="{4D55A76B-AC61-3695-90F9-DF46A8B695F2}"/>
              </a:ext>
            </a:extLst>
          </p:cNvPr>
          <p:cNvSpPr>
            <a:spLocks noGrp="1"/>
          </p:cNvSpPr>
          <p:nvPr>
            <p:ph type="title"/>
          </p:nvPr>
        </p:nvSpPr>
        <p:spPr>
          <a:xfrm>
            <a:off x="940370" y="262343"/>
            <a:ext cx="10972800" cy="685800"/>
          </a:xfrm>
        </p:spPr>
        <p:txBody>
          <a:bodyPr/>
          <a:lstStyle/>
          <a:p>
            <a:r>
              <a:rPr lang="en-US"/>
              <a:t>Roadmap</a:t>
            </a:r>
          </a:p>
        </p:txBody>
      </p:sp>
      <p:sp>
        <p:nvSpPr>
          <p:cNvPr id="6" name="TextBox 5">
            <a:extLst>
              <a:ext uri="{FF2B5EF4-FFF2-40B4-BE49-F238E27FC236}">
                <a16:creationId xmlns:a16="http://schemas.microsoft.com/office/drawing/2014/main" id="{BE9AA336-B617-FF54-58F3-9DC4F564EB09}"/>
              </a:ext>
            </a:extLst>
          </p:cNvPr>
          <p:cNvSpPr txBox="1"/>
          <p:nvPr/>
        </p:nvSpPr>
        <p:spPr>
          <a:xfrm>
            <a:off x="940370" y="1365450"/>
            <a:ext cx="9631954" cy="4247317"/>
          </a:xfrm>
          <a:prstGeom prst="rect">
            <a:avLst/>
          </a:prstGeom>
          <a:noFill/>
        </p:spPr>
        <p:txBody>
          <a:bodyPr wrap="square" rtlCol="0">
            <a:spAutoFit/>
          </a:bodyPr>
          <a:lstStyle/>
          <a:p>
            <a:pPr marL="285750" indent="-285750" algn="l" fontAlgn="ctr">
              <a:buFont typeface="Arial" panose="020B0604020202020204" pitchFamily="34" charset="0"/>
              <a:buChar char="•"/>
            </a:pPr>
            <a:r>
              <a:rPr lang="en-US" sz="1800" b="0" i="0" u="none" strike="noStrike" dirty="0">
                <a:solidFill>
                  <a:srgbClr val="000000"/>
                </a:solidFill>
                <a:effectLst/>
                <a:latin typeface="Trebuchet MS" panose="020B0703020202090204" pitchFamily="34" charset="0"/>
              </a:rPr>
              <a:t>Trusted Root Store bundle documentation being published publicly</a:t>
            </a:r>
          </a:p>
          <a:p>
            <a:pPr marL="285750" indent="-285750" algn="l" fontAlgn="ctr">
              <a:buFont typeface="Arial" panose="020B0604020202020204" pitchFamily="34" charset="0"/>
              <a:buChar char="•"/>
            </a:pPr>
            <a:r>
              <a:rPr lang="en-US" dirty="0">
                <a:solidFill>
                  <a:srgbClr val="000000"/>
                </a:solidFill>
                <a:latin typeface="Trebuchet MS" panose="020B0703020202090204" pitchFamily="34" charset="0"/>
              </a:rPr>
              <a:t>Testing – minimum 3 months for clients</a:t>
            </a:r>
          </a:p>
          <a:p>
            <a:pPr marL="285750" indent="-285750" algn="l" fontAlgn="ctr">
              <a:buFont typeface="Arial" panose="020B0604020202020204" pitchFamily="34" charset="0"/>
              <a:buChar char="•"/>
            </a:pPr>
            <a:r>
              <a:rPr lang="en-US" dirty="0">
                <a:solidFill>
                  <a:srgbClr val="000000"/>
                </a:solidFill>
                <a:latin typeface="Trebuchet MS" panose="020B0703020202090204" pitchFamily="34" charset="0"/>
              </a:rPr>
              <a:t>Production cutover to new bundles (</a:t>
            </a:r>
            <a:r>
              <a:rPr lang="en-US" dirty="0" err="1">
                <a:solidFill>
                  <a:srgbClr val="000000"/>
                </a:solidFill>
                <a:latin typeface="Trebuchet MS" panose="020B0703020202090204" pitchFamily="34" charset="0"/>
              </a:rPr>
              <a:t>symlink</a:t>
            </a:r>
            <a:r>
              <a:rPr lang="en-US" dirty="0">
                <a:solidFill>
                  <a:srgbClr val="000000"/>
                </a:solidFill>
                <a:latin typeface="Trebuchet MS" panose="020B0703020202090204" pitchFamily="34" charset="0"/>
              </a:rPr>
              <a:t> /</a:t>
            </a:r>
            <a:r>
              <a:rPr lang="en-US" dirty="0" err="1">
                <a:solidFill>
                  <a:srgbClr val="000000"/>
                </a:solidFill>
                <a:latin typeface="Trebuchet MS" panose="020B0703020202090204" pitchFamily="34" charset="0"/>
              </a:rPr>
              <a:t>trs</a:t>
            </a:r>
            <a:r>
              <a:rPr lang="en-US" dirty="0">
                <a:solidFill>
                  <a:srgbClr val="000000"/>
                </a:solidFill>
                <a:latin typeface="Trebuchet MS" panose="020B0703020202090204" pitchFamily="34" charset="0"/>
              </a:rPr>
              <a:t>/current bundle to existing)</a:t>
            </a:r>
          </a:p>
          <a:p>
            <a:pPr algn="l" fontAlgn="ctr"/>
            <a:endParaRPr lang="en-US" dirty="0">
              <a:solidFill>
                <a:srgbClr val="000000"/>
              </a:solidFill>
              <a:latin typeface="Trebuchet MS" panose="020B0703020202090204" pitchFamily="34" charset="0"/>
            </a:endParaRPr>
          </a:p>
          <a:p>
            <a:pPr marL="285750" indent="-285750" algn="l" fontAlgn="ctr">
              <a:buFont typeface="Arial" panose="020B0604020202020204" pitchFamily="34" charset="0"/>
              <a:buChar char="•"/>
            </a:pPr>
            <a:r>
              <a:rPr lang="en-US" sz="1800" b="1" i="0" u="none" strike="noStrike" dirty="0">
                <a:solidFill>
                  <a:srgbClr val="000000"/>
                </a:solidFill>
                <a:effectLst/>
                <a:latin typeface="Trebuchet MS" panose="020B0703020202090204" pitchFamily="34" charset="0"/>
              </a:rPr>
              <a:t>TRS Client </a:t>
            </a:r>
            <a:r>
              <a:rPr lang="en-US" sz="1800" b="0" i="0" u="none" strike="noStrike" dirty="0">
                <a:solidFill>
                  <a:srgbClr val="000000"/>
                </a:solidFill>
                <a:effectLst/>
                <a:latin typeface="Trebuchet MS" panose="020B0703020202090204" pitchFamily="34" charset="0"/>
              </a:rPr>
              <a:t>as a package maintained by Cisco’s Cryptographic Services team</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Performs revocation checking</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Ensures proper verification of bundle signatures</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Supports rollback to previous versions</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Maintains cached copy of bundles (in case it can’t reach cisco.com)</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Each new bundle is signed with a unique release key-pair</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All bundles are versioned</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Ability to revoke if signing key is compromised</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Provide config option for installing root cert directory</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Users only manage the TRS Client version</a:t>
            </a:r>
          </a:p>
          <a:p>
            <a:pPr marL="895309" lvl="1" indent="-285750" fontAlgn="ctr">
              <a:buFont typeface="Arial" panose="020B0604020202020204" pitchFamily="34" charset="0"/>
              <a:buChar char="•"/>
            </a:pPr>
            <a:r>
              <a:rPr lang="en-US" b="0" i="0" u="none" strike="noStrike" dirty="0">
                <a:solidFill>
                  <a:srgbClr val="000000"/>
                </a:solidFill>
                <a:effectLst/>
                <a:latin typeface="Trebuchet MS" panose="020B0703020202090204" pitchFamily="34" charset="0"/>
              </a:rPr>
              <a:t>Users will have the functionality to fetch bundles dynamically</a:t>
            </a:r>
          </a:p>
        </p:txBody>
      </p:sp>
    </p:spTree>
    <p:extLst>
      <p:ext uri="{BB962C8B-B14F-4D97-AF65-F5344CB8AC3E}">
        <p14:creationId xmlns:p14="http://schemas.microsoft.com/office/powerpoint/2010/main" val="186574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9DC91-400F-4EA8-48FB-0F0519D9106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7AD48A0-BE6D-7940-1D4B-1BBC9A28465D}"/>
              </a:ext>
            </a:extLst>
          </p:cNvPr>
          <p:cNvSpPr>
            <a:spLocks noGrp="1"/>
          </p:cNvSpPr>
          <p:nvPr>
            <p:ph type="body" sz="quarter" idx="14"/>
          </p:nvPr>
        </p:nvSpPr>
        <p:spPr/>
        <p:txBody>
          <a:bodyPr>
            <a:normAutofit fontScale="25000" lnSpcReduction="20000"/>
          </a:bodyPr>
          <a:lstStyle/>
          <a:p>
            <a:endParaRPr lang="en-US"/>
          </a:p>
        </p:txBody>
      </p:sp>
      <p:sp>
        <p:nvSpPr>
          <p:cNvPr id="3" name="Title 2">
            <a:extLst>
              <a:ext uri="{FF2B5EF4-FFF2-40B4-BE49-F238E27FC236}">
                <a16:creationId xmlns:a16="http://schemas.microsoft.com/office/drawing/2014/main" id="{883D2AFF-3387-CA4E-D5F9-394D301B18B3}"/>
              </a:ext>
            </a:extLst>
          </p:cNvPr>
          <p:cNvSpPr>
            <a:spLocks noGrp="1"/>
          </p:cNvSpPr>
          <p:nvPr>
            <p:ph type="title"/>
          </p:nvPr>
        </p:nvSpPr>
        <p:spPr>
          <a:xfrm>
            <a:off x="940370" y="262343"/>
            <a:ext cx="10972800" cy="685800"/>
          </a:xfrm>
        </p:spPr>
        <p:txBody>
          <a:bodyPr/>
          <a:lstStyle/>
          <a:p>
            <a:r>
              <a:rPr lang="en-US"/>
              <a:t>Metrics</a:t>
            </a:r>
          </a:p>
        </p:txBody>
      </p:sp>
      <p:pic>
        <p:nvPicPr>
          <p:cNvPr id="7" name="Picture 6" descr="A blue sign with white text and white text">
            <a:extLst>
              <a:ext uri="{FF2B5EF4-FFF2-40B4-BE49-F238E27FC236}">
                <a16:creationId xmlns:a16="http://schemas.microsoft.com/office/drawing/2014/main" id="{480D76CA-F089-06DB-1826-2FF7E8258EE8}"/>
              </a:ext>
            </a:extLst>
          </p:cNvPr>
          <p:cNvPicPr>
            <a:picLocks noChangeAspect="1"/>
          </p:cNvPicPr>
          <p:nvPr/>
        </p:nvPicPr>
        <p:blipFill>
          <a:blip r:embed="rId3"/>
          <a:stretch>
            <a:fillRect/>
          </a:stretch>
        </p:blipFill>
        <p:spPr>
          <a:xfrm>
            <a:off x="88429" y="1572610"/>
            <a:ext cx="3712779" cy="3712779"/>
          </a:xfrm>
          <a:prstGeom prst="rect">
            <a:avLst/>
          </a:prstGeom>
        </p:spPr>
      </p:pic>
      <p:pic>
        <p:nvPicPr>
          <p:cNvPr id="9" name="Picture 8">
            <a:extLst>
              <a:ext uri="{FF2B5EF4-FFF2-40B4-BE49-F238E27FC236}">
                <a16:creationId xmlns:a16="http://schemas.microsoft.com/office/drawing/2014/main" id="{28B64236-5DC7-91A1-583F-B3D8CAD7C584}"/>
              </a:ext>
            </a:extLst>
          </p:cNvPr>
          <p:cNvPicPr>
            <a:picLocks noChangeAspect="1"/>
          </p:cNvPicPr>
          <p:nvPr/>
        </p:nvPicPr>
        <p:blipFill>
          <a:blip r:embed="rId4"/>
          <a:stretch>
            <a:fillRect/>
          </a:stretch>
        </p:blipFill>
        <p:spPr>
          <a:xfrm>
            <a:off x="3787315" y="1467060"/>
            <a:ext cx="8288386" cy="3712778"/>
          </a:xfrm>
          <a:prstGeom prst="rect">
            <a:avLst/>
          </a:prstGeom>
        </p:spPr>
      </p:pic>
    </p:spTree>
    <p:extLst>
      <p:ext uri="{BB962C8B-B14F-4D97-AF65-F5344CB8AC3E}">
        <p14:creationId xmlns:p14="http://schemas.microsoft.com/office/powerpoint/2010/main" val="2912966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980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sco Corp Light 12-2022">
  <a:themeElements>
    <a:clrScheme name="Custom 1">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Custom 13">
      <a:majorFont>
        <a:latin typeface="CiscoSansTT Extra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lIns="45720" rIns="45720"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 Light 12-2022" id="{51927B9E-969C-2C40-82B0-39E5DDFB2967}" vid="{DA180F4A-4A75-B04E-A718-D9F97ABC73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de6001b-1038-4e5b-ac51-e4d5e52fc635">
      <Terms xmlns="http://schemas.microsoft.com/office/infopath/2007/PartnerControls"/>
    </lcf76f155ced4ddcb4097134ff3c332f>
    <TaxCatchAll xmlns="12352287-96a7-4d08-ad61-cc5d9a7ea263" xsi:nil="true"/>
    <SharedWithUsers xmlns="12352287-96a7-4d08-ad61-cc5d9a7ea263">
      <UserInfo>
        <DisplayName/>
        <AccountId xsi:nil="true"/>
        <AccountType/>
      </UserInfo>
    </SharedWithUsers>
    <Description xmlns="bde6001b-1038-4e5b-ac51-e4d5e52fc635" xsi:nil="true"/>
    <LastTested xmlns="bde6001b-1038-4e5b-ac51-e4d5e52fc63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4363E38A5098A42835722AEB1312C21" ma:contentTypeVersion="19" ma:contentTypeDescription="Create a new document." ma:contentTypeScope="" ma:versionID="bebdc0903f45e7efd1cf1d8046ca14b6">
  <xsd:schema xmlns:xsd="http://www.w3.org/2001/XMLSchema" xmlns:xs="http://www.w3.org/2001/XMLSchema" xmlns:p="http://schemas.microsoft.com/office/2006/metadata/properties" xmlns:ns2="bde6001b-1038-4e5b-ac51-e4d5e52fc635" xmlns:ns3="12352287-96a7-4d08-ad61-cc5d9a7ea263" targetNamespace="http://schemas.microsoft.com/office/2006/metadata/properties" ma:root="true" ma:fieldsID="ed4af981ead1237e468a3118f3fe4d69" ns2:_="" ns3:_="">
    <xsd:import namespace="bde6001b-1038-4e5b-ac51-e4d5e52fc635"/>
    <xsd:import namespace="12352287-96a7-4d08-ad61-cc5d9a7ea263"/>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LastTested" minOccurs="0"/>
                <xsd:element ref="ns2:MediaServiceObjectDetectorVersions" minOccurs="0"/>
                <xsd:element ref="ns2:Descrip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e6001b-1038-4e5b-ac51-e4d5e52fc63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LastTested" ma:index="21" nillable="true" ma:displayName="Last Tested" ma:description="Last Test Date" ma:format="DateOnly" ma:internalName="LastTested">
      <xsd:simpleType>
        <xsd:restriction base="dms:DateTim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Description" ma:index="23" nillable="true" ma:displayName="Description" ma:format="Dropdown" ma:internalName="Description">
      <xsd:simpleType>
        <xsd:restriction base="dms:Text">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2352287-96a7-4d08-ad61-cc5d9a7ea26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403c663c-0252-4103-bd1e-9752ea7ce6c8}" ma:internalName="TaxCatchAll" ma:showField="CatchAllData" ma:web="12352287-96a7-4d08-ad61-cc5d9a7ea2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0C1AEC-7427-4A21-BFF5-896BA23ED2F5}">
  <ds:schemaRefs>
    <ds:schemaRef ds:uri="http://schemas.microsoft.com/sharepoint/v3/contenttype/forms"/>
  </ds:schemaRefs>
</ds:datastoreItem>
</file>

<file path=customXml/itemProps2.xml><?xml version="1.0" encoding="utf-8"?>
<ds:datastoreItem xmlns:ds="http://schemas.openxmlformats.org/officeDocument/2006/customXml" ds:itemID="{A44CCC04-F486-442B-9806-05A6674C0329}">
  <ds:schemaRefs>
    <ds:schemaRef ds:uri="http://purl.org/dc/terms/"/>
    <ds:schemaRef ds:uri="http://schemas.microsoft.com/office/2006/documentManagement/types"/>
    <ds:schemaRef ds:uri="http://purl.org/dc/elements/1.1/"/>
    <ds:schemaRef ds:uri="bde6001b-1038-4e5b-ac51-e4d5e52fc635"/>
    <ds:schemaRef ds:uri="12352287-96a7-4d08-ad61-cc5d9a7ea263"/>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0F5E0EC9-EB77-4A8B-802A-B00549F060B0}">
  <ds:schemaRefs>
    <ds:schemaRef ds:uri="12352287-96a7-4d08-ad61-cc5d9a7ea263"/>
    <ds:schemaRef ds:uri="bde6001b-1038-4e5b-ac51-e4d5e52fc63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Cisco Corp Light 12-2022</Template>
  <TotalTime>76</TotalTime>
  <Words>1499</Words>
  <Application>Microsoft Office PowerPoint</Application>
  <PresentationFormat>Widescreen</PresentationFormat>
  <Paragraphs>165</Paragraphs>
  <Slides>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ＭＳ Ｐゴシック</vt:lpstr>
      <vt:lpstr>Arial</vt:lpstr>
      <vt:lpstr>Calibri</vt:lpstr>
      <vt:lpstr>CiscoSansTT ExtraLight</vt:lpstr>
      <vt:lpstr>CiscoSansTT Light</vt:lpstr>
      <vt:lpstr>Trebuchet MS</vt:lpstr>
      <vt:lpstr>Cisco Corp Light 12-2022</vt:lpstr>
      <vt:lpstr>CA/Browser Forum – Toronto  TRS Update</vt:lpstr>
      <vt:lpstr>PowerPoint Presentation</vt:lpstr>
      <vt:lpstr>New Features</vt:lpstr>
      <vt:lpstr>Directory Listing + Examples</vt:lpstr>
      <vt:lpstr>Roadmap</vt:lpstr>
      <vt:lpstr>Metrics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Stone (bstone)</dc:creator>
  <cp:lastModifiedBy>Chad Dandar (cdandar)</cp:lastModifiedBy>
  <cp:revision>102</cp:revision>
  <dcterms:created xsi:type="dcterms:W3CDTF">2023-01-12T02:46:30Z</dcterms:created>
  <dcterms:modified xsi:type="dcterms:W3CDTF">2025-06-11T16:04:23Z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0x01010004363E38A5098A42835722AEB1312C21</vt:lpwstr>
  </property>
  <property fmtid="{D5CDD505-2E9C-101B-9397-08002B2CF9AE}" pid="3" name="xd_ProgID">
    <vt:lpwstr/>
  </property>
  <property fmtid="{D5CDD505-2E9C-101B-9397-08002B2CF9AE}" pid="4" name="MediaServiceImageTags">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y fmtid="{D5CDD505-2E9C-101B-9397-08002B2CF9AE}" pid="10" name="MSIP_Label_1626bc31-49a3-427d-b09d-91c4e25e99fc_Enabled">
    <vt:lpwstr>true</vt:lpwstr>
  </property>
  <property fmtid="{D5CDD505-2E9C-101B-9397-08002B2CF9AE}" pid="11" name="MSIP_Label_1626bc31-49a3-427d-b09d-91c4e25e99fc_SetDate">
    <vt:lpwstr>2024-01-25T18:26:22Z</vt:lpwstr>
  </property>
  <property fmtid="{D5CDD505-2E9C-101B-9397-08002B2CF9AE}" pid="12" name="MSIP_Label_1626bc31-49a3-427d-b09d-91c4e25e99fc_Method">
    <vt:lpwstr>Privileged</vt:lpwstr>
  </property>
  <property fmtid="{D5CDD505-2E9C-101B-9397-08002B2CF9AE}" pid="13" name="MSIP_Label_1626bc31-49a3-427d-b09d-91c4e25e99fc_Name">
    <vt:lpwstr>Cisco Highly Confidential</vt:lpwstr>
  </property>
  <property fmtid="{D5CDD505-2E9C-101B-9397-08002B2CF9AE}" pid="14" name="MSIP_Label_1626bc31-49a3-427d-b09d-91c4e25e99fc_SiteId">
    <vt:lpwstr>5ae1af62-9505-4097-a69a-c1553ef7840e</vt:lpwstr>
  </property>
  <property fmtid="{D5CDD505-2E9C-101B-9397-08002B2CF9AE}" pid="15" name="MSIP_Label_1626bc31-49a3-427d-b09d-91c4e25e99fc_ActionId">
    <vt:lpwstr>c28ac63a-8934-4bfc-9ee2-ad0ba08ccf85</vt:lpwstr>
  </property>
  <property fmtid="{D5CDD505-2E9C-101B-9397-08002B2CF9AE}" pid="16" name="MSIP_Label_1626bc31-49a3-427d-b09d-91c4e25e99fc_ContentBits">
    <vt:lpwstr>2</vt:lpwstr>
  </property>
  <property fmtid="{D5CDD505-2E9C-101B-9397-08002B2CF9AE}" pid="17" name="ClassificationContentMarkingFooterLocations">
    <vt:lpwstr>Cisco Corp Light 12-2022:4</vt:lpwstr>
  </property>
  <property fmtid="{D5CDD505-2E9C-101B-9397-08002B2CF9AE}" pid="18" name="ClassificationContentMarkingFooterText">
    <vt:lpwstr>Cisco Highly Confidential</vt:lpwstr>
  </property>
</Properties>
</file>