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  <p:sldMasterId id="2147483728" r:id="rId5"/>
  </p:sldMasterIdLst>
  <p:notesMasterIdLst>
    <p:notesMasterId r:id="rId16"/>
  </p:notesMasterIdLst>
  <p:handoutMasterIdLst>
    <p:handoutMasterId r:id="rId17"/>
  </p:handoutMasterIdLst>
  <p:sldIdLst>
    <p:sldId id="850" r:id="rId6"/>
    <p:sldId id="854" r:id="rId7"/>
    <p:sldId id="851" r:id="rId8"/>
    <p:sldId id="855" r:id="rId9"/>
    <p:sldId id="856" r:id="rId10"/>
    <p:sldId id="857" r:id="rId11"/>
    <p:sldId id="858" r:id="rId12"/>
    <p:sldId id="859" r:id="rId13"/>
    <p:sldId id="860" r:id="rId14"/>
    <p:sldId id="861" r:id="rId15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" userDrawn="1">
          <p15:clr>
            <a:srgbClr val="A4A3A4"/>
          </p15:clr>
        </p15:guide>
        <p15:guide id="2" orient="horz" pos="2724" userDrawn="1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1740" userDrawn="1">
          <p15:clr>
            <a:srgbClr val="A4A3A4"/>
          </p15:clr>
        </p15:guide>
        <p15:guide id="5" orient="horz" pos="2460" userDrawn="1">
          <p15:clr>
            <a:srgbClr val="A4A3A4"/>
          </p15:clr>
        </p15:guide>
        <p15:guide id="6" pos="3768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2879">
          <p15:clr>
            <a:srgbClr val="A4A3A4"/>
          </p15:clr>
        </p15:guide>
        <p15:guide id="9" pos="2811">
          <p15:clr>
            <a:srgbClr val="A4A3A4"/>
          </p15:clr>
        </p15:guide>
        <p15:guide id="10" pos="2947">
          <p15:clr>
            <a:srgbClr val="A4A3A4"/>
          </p15:clr>
        </p15:guide>
        <p15:guide id="11" orient="horz" pos="2797">
          <p15:clr>
            <a:srgbClr val="A4A3A4"/>
          </p15:clr>
        </p15:guide>
        <p15:guide id="12" pos="26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8A2"/>
    <a:srgbClr val="022758"/>
    <a:srgbClr val="B1BABF"/>
    <a:srgbClr val="003C71"/>
    <a:srgbClr val="0071C5"/>
    <a:srgbClr val="FFFFFF"/>
    <a:srgbClr val="00CCFF"/>
    <a:srgbClr val="60B5FF"/>
    <a:srgbClr val="419CDA"/>
    <a:srgbClr val="0558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63925" autoAdjust="0"/>
  </p:normalViewPr>
  <p:slideViewPr>
    <p:cSldViewPr snapToGrid="0">
      <p:cViewPr>
        <p:scale>
          <a:sx n="71" d="100"/>
          <a:sy n="71" d="100"/>
        </p:scale>
        <p:origin x="2299" y="43"/>
      </p:cViewPr>
      <p:guideLst>
        <p:guide orient="horz" pos="396"/>
        <p:guide orient="horz" pos="2724"/>
        <p:guide orient="horz" pos="118"/>
        <p:guide orient="horz" pos="1740"/>
        <p:guide orient="horz" pos="2460"/>
        <p:guide pos="3768"/>
        <p:guide pos="288"/>
        <p:guide pos="2879"/>
        <p:guide pos="2811"/>
        <p:guide pos="2947"/>
        <p:guide orient="horz" pos="2797"/>
        <p:guide pos="265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744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lleja, Tommy" userId="e6f69bb1-519e-491c-86c6-368ff9961f52" providerId="ADAL" clId="{D6E70DBF-743A-4405-90FB-D570A3D320BE}"/>
    <pc:docChg chg="undo custSel addSld modSld">
      <pc:chgData name="Castilleja, Tommy" userId="e6f69bb1-519e-491c-86c6-368ff9961f52" providerId="ADAL" clId="{D6E70DBF-743A-4405-90FB-D570A3D320BE}" dt="2023-03-16T22:33:34.704" v="3064" actId="1076"/>
      <pc:docMkLst>
        <pc:docMk/>
      </pc:docMkLst>
      <pc:sldChg chg="modSp mod">
        <pc:chgData name="Castilleja, Tommy" userId="e6f69bb1-519e-491c-86c6-368ff9961f52" providerId="ADAL" clId="{D6E70DBF-743A-4405-90FB-D570A3D320BE}" dt="2023-03-16T21:42:11.438" v="3063" actId="20577"/>
        <pc:sldMkLst>
          <pc:docMk/>
          <pc:sldMk cId="767166485" sldId="850"/>
        </pc:sldMkLst>
        <pc:spChg chg="mod">
          <ac:chgData name="Castilleja, Tommy" userId="e6f69bb1-519e-491c-86c6-368ff9961f52" providerId="ADAL" clId="{D6E70DBF-743A-4405-90FB-D570A3D320BE}" dt="2023-03-16T21:42:11.438" v="3063" actId="20577"/>
          <ac:spMkLst>
            <pc:docMk/>
            <pc:sldMk cId="767166485" sldId="850"/>
            <ac:spMk id="2" creationId="{00000000-0000-0000-0000-000000000000}"/>
          </ac:spMkLst>
        </pc:spChg>
      </pc:sldChg>
      <pc:sldChg chg="modSp mod">
        <pc:chgData name="Castilleja, Tommy" userId="e6f69bb1-519e-491c-86c6-368ff9961f52" providerId="ADAL" clId="{D6E70DBF-743A-4405-90FB-D570A3D320BE}" dt="2023-03-16T20:42:30.808" v="169" actId="20577"/>
        <pc:sldMkLst>
          <pc:docMk/>
          <pc:sldMk cId="3752125441" sldId="851"/>
        </pc:sldMkLst>
        <pc:spChg chg="mod">
          <ac:chgData name="Castilleja, Tommy" userId="e6f69bb1-519e-491c-86c6-368ff9961f52" providerId="ADAL" clId="{D6E70DBF-743A-4405-90FB-D570A3D320BE}" dt="2023-03-16T20:42:30.808" v="169" actId="20577"/>
          <ac:spMkLst>
            <pc:docMk/>
            <pc:sldMk cId="3752125441" sldId="851"/>
            <ac:spMk id="7" creationId="{461B643C-19EC-46B6-9E7E-BA8EDF0D2AA2}"/>
          </ac:spMkLst>
        </pc:spChg>
      </pc:sldChg>
      <pc:sldChg chg="modSp mod">
        <pc:chgData name="Castilleja, Tommy" userId="e6f69bb1-519e-491c-86c6-368ff9961f52" providerId="ADAL" clId="{D6E70DBF-743A-4405-90FB-D570A3D320BE}" dt="2023-03-16T20:39:46.632" v="106" actId="6549"/>
        <pc:sldMkLst>
          <pc:docMk/>
          <pc:sldMk cId="3814561509" sldId="854"/>
        </pc:sldMkLst>
        <pc:spChg chg="mod">
          <ac:chgData name="Castilleja, Tommy" userId="e6f69bb1-519e-491c-86c6-368ff9961f52" providerId="ADAL" clId="{D6E70DBF-743A-4405-90FB-D570A3D320BE}" dt="2023-03-16T20:39:46.632" v="106" actId="6549"/>
          <ac:spMkLst>
            <pc:docMk/>
            <pc:sldMk cId="3814561509" sldId="854"/>
            <ac:spMk id="7" creationId="{4D0BF84F-5C08-4363-99C2-3EE21335FF86}"/>
          </ac:spMkLst>
        </pc:spChg>
      </pc:sldChg>
      <pc:sldChg chg="modSp mod">
        <pc:chgData name="Castilleja, Tommy" userId="e6f69bb1-519e-491c-86c6-368ff9961f52" providerId="ADAL" clId="{D6E70DBF-743A-4405-90FB-D570A3D320BE}" dt="2023-03-16T21:08:20.766" v="1518" actId="6549"/>
        <pc:sldMkLst>
          <pc:docMk/>
          <pc:sldMk cId="3587740099" sldId="855"/>
        </pc:sldMkLst>
        <pc:spChg chg="mod">
          <ac:chgData name="Castilleja, Tommy" userId="e6f69bb1-519e-491c-86c6-368ff9961f52" providerId="ADAL" clId="{D6E70DBF-743A-4405-90FB-D570A3D320BE}" dt="2023-03-16T21:08:20.766" v="1518" actId="6549"/>
          <ac:spMkLst>
            <pc:docMk/>
            <pc:sldMk cId="3587740099" sldId="855"/>
            <ac:spMk id="4" creationId="{7CE36002-80C1-416D-8DEE-0F2B7557A6BB}"/>
          </ac:spMkLst>
        </pc:spChg>
      </pc:sldChg>
      <pc:sldChg chg="modSp mod">
        <pc:chgData name="Castilleja, Tommy" userId="e6f69bb1-519e-491c-86c6-368ff9961f52" providerId="ADAL" clId="{D6E70DBF-743A-4405-90FB-D570A3D320BE}" dt="2023-03-16T21:06:50.813" v="1440" actId="20577"/>
        <pc:sldMkLst>
          <pc:docMk/>
          <pc:sldMk cId="2418484748" sldId="856"/>
        </pc:sldMkLst>
        <pc:spChg chg="mod">
          <ac:chgData name="Castilleja, Tommy" userId="e6f69bb1-519e-491c-86c6-368ff9961f52" providerId="ADAL" clId="{D6E70DBF-743A-4405-90FB-D570A3D320BE}" dt="2023-03-16T21:06:50.813" v="1440" actId="20577"/>
          <ac:spMkLst>
            <pc:docMk/>
            <pc:sldMk cId="2418484748" sldId="856"/>
            <ac:spMk id="4" creationId="{2E875403-AD0C-4C6C-9A22-64B0BAC5E706}"/>
          </ac:spMkLst>
        </pc:spChg>
      </pc:sldChg>
      <pc:sldChg chg="modSp mod">
        <pc:chgData name="Castilleja, Tommy" userId="e6f69bb1-519e-491c-86c6-368ff9961f52" providerId="ADAL" clId="{D6E70DBF-743A-4405-90FB-D570A3D320BE}" dt="2023-03-16T21:15:32.270" v="1835" actId="20577"/>
        <pc:sldMkLst>
          <pc:docMk/>
          <pc:sldMk cId="2275168061" sldId="857"/>
        </pc:sldMkLst>
        <pc:spChg chg="mod">
          <ac:chgData name="Castilleja, Tommy" userId="e6f69bb1-519e-491c-86c6-368ff9961f52" providerId="ADAL" clId="{D6E70DBF-743A-4405-90FB-D570A3D320BE}" dt="2023-03-16T21:15:32.270" v="1835" actId="20577"/>
          <ac:spMkLst>
            <pc:docMk/>
            <pc:sldMk cId="2275168061" sldId="857"/>
            <ac:spMk id="4" creationId="{9DA87A65-E499-4333-A38E-0EA33F72EE2D}"/>
          </ac:spMkLst>
        </pc:spChg>
      </pc:sldChg>
      <pc:sldChg chg="modSp mod">
        <pc:chgData name="Castilleja, Tommy" userId="e6f69bb1-519e-491c-86c6-368ff9961f52" providerId="ADAL" clId="{D6E70DBF-743A-4405-90FB-D570A3D320BE}" dt="2023-03-16T21:20:55.960" v="1997" actId="6549"/>
        <pc:sldMkLst>
          <pc:docMk/>
          <pc:sldMk cId="4256397618" sldId="858"/>
        </pc:sldMkLst>
        <pc:spChg chg="mod">
          <ac:chgData name="Castilleja, Tommy" userId="e6f69bb1-519e-491c-86c6-368ff9961f52" providerId="ADAL" clId="{D6E70DBF-743A-4405-90FB-D570A3D320BE}" dt="2023-03-16T21:20:55.960" v="1997" actId="6549"/>
          <ac:spMkLst>
            <pc:docMk/>
            <pc:sldMk cId="4256397618" sldId="858"/>
            <ac:spMk id="4" creationId="{460A3576-934C-42D2-802B-A75AC6C4D821}"/>
          </ac:spMkLst>
        </pc:spChg>
      </pc:sldChg>
      <pc:sldChg chg="modSp mod">
        <pc:chgData name="Castilleja, Tommy" userId="e6f69bb1-519e-491c-86c6-368ff9961f52" providerId="ADAL" clId="{D6E70DBF-743A-4405-90FB-D570A3D320BE}" dt="2023-03-16T21:27:00.877" v="2083"/>
        <pc:sldMkLst>
          <pc:docMk/>
          <pc:sldMk cId="1867116305" sldId="859"/>
        </pc:sldMkLst>
        <pc:spChg chg="mod">
          <ac:chgData name="Castilleja, Tommy" userId="e6f69bb1-519e-491c-86c6-368ff9961f52" providerId="ADAL" clId="{D6E70DBF-743A-4405-90FB-D570A3D320BE}" dt="2023-03-16T21:27:00.877" v="2083"/>
          <ac:spMkLst>
            <pc:docMk/>
            <pc:sldMk cId="1867116305" sldId="859"/>
            <ac:spMk id="4" creationId="{3D2D11FF-9732-4C2B-B976-97CAC93AC88B}"/>
          </ac:spMkLst>
        </pc:spChg>
      </pc:sldChg>
      <pc:sldChg chg="modSp mod">
        <pc:chgData name="Castilleja, Tommy" userId="e6f69bb1-519e-491c-86c6-368ff9961f52" providerId="ADAL" clId="{D6E70DBF-743A-4405-90FB-D570A3D320BE}" dt="2023-03-16T21:29:17.620" v="2093" actId="20577"/>
        <pc:sldMkLst>
          <pc:docMk/>
          <pc:sldMk cId="1495676043" sldId="860"/>
        </pc:sldMkLst>
        <pc:spChg chg="mod">
          <ac:chgData name="Castilleja, Tommy" userId="e6f69bb1-519e-491c-86c6-368ff9961f52" providerId="ADAL" clId="{D6E70DBF-743A-4405-90FB-D570A3D320BE}" dt="2023-03-16T21:29:17.620" v="2093" actId="20577"/>
          <ac:spMkLst>
            <pc:docMk/>
            <pc:sldMk cId="1495676043" sldId="860"/>
            <ac:spMk id="4" creationId="{3D2D11FF-9732-4C2B-B976-97CAC93AC88B}"/>
          </ac:spMkLst>
        </pc:spChg>
      </pc:sldChg>
      <pc:sldChg chg="addSp delSp modSp add mod">
        <pc:chgData name="Castilleja, Tommy" userId="e6f69bb1-519e-491c-86c6-368ff9961f52" providerId="ADAL" clId="{D6E70DBF-743A-4405-90FB-D570A3D320BE}" dt="2023-03-16T22:33:34.704" v="3064" actId="1076"/>
        <pc:sldMkLst>
          <pc:docMk/>
          <pc:sldMk cId="3795258709" sldId="861"/>
        </pc:sldMkLst>
        <pc:spChg chg="mod">
          <ac:chgData name="Castilleja, Tommy" userId="e6f69bb1-519e-491c-86c6-368ff9961f52" providerId="ADAL" clId="{D6E70DBF-743A-4405-90FB-D570A3D320BE}" dt="2023-03-16T21:33:05.510" v="2125" actId="20577"/>
          <ac:spMkLst>
            <pc:docMk/>
            <pc:sldMk cId="3795258709" sldId="861"/>
            <ac:spMk id="3" creationId="{CCBBFA0E-DBAA-423C-9123-F29D06C59C86}"/>
          </ac:spMkLst>
        </pc:spChg>
        <pc:spChg chg="mod">
          <ac:chgData name="Castilleja, Tommy" userId="e6f69bb1-519e-491c-86c6-368ff9961f52" providerId="ADAL" clId="{D6E70DBF-743A-4405-90FB-D570A3D320BE}" dt="2023-03-16T22:33:34.704" v="3064" actId="1076"/>
          <ac:spMkLst>
            <pc:docMk/>
            <pc:sldMk cId="3795258709" sldId="861"/>
            <ac:spMk id="4" creationId="{3D2D11FF-9732-4C2B-B976-97CAC93AC88B}"/>
          </ac:spMkLst>
        </pc:spChg>
        <pc:spChg chg="add del mod">
          <ac:chgData name="Castilleja, Tommy" userId="e6f69bb1-519e-491c-86c6-368ff9961f52" providerId="ADAL" clId="{D6E70DBF-743A-4405-90FB-D570A3D320BE}" dt="2023-03-16T21:34:33.752" v="2133" actId="478"/>
          <ac:spMkLst>
            <pc:docMk/>
            <pc:sldMk cId="3795258709" sldId="861"/>
            <ac:spMk id="6" creationId="{DFE0DAF5-4996-FECB-3A6D-5101ED829D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3/16/2023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7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1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65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47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17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3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Bullete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44688" y="2479427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radial gradient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803" y="3550158"/>
            <a:ext cx="6334023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5"/>
                </a:solidFill>
                <a:latin typeface="Intel Clear"/>
                <a:cs typeface="Intel Clear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031878" y="4810519"/>
            <a:ext cx="252473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457142"/>
            <a:r>
              <a:rPr lang="en-US" sz="1400" dirty="0">
                <a:solidFill>
                  <a:schemeClr val="bg1"/>
                </a:solidFill>
                <a:latin typeface="+mj-lt"/>
                <a:ea typeface="Intel Clear Light" panose="020B0404020203020204" pitchFamily="34" charset="0"/>
                <a:cs typeface="Intel Clear Light" panose="020B0404020203020204" pitchFamily="34" charset="0"/>
              </a:rPr>
              <a:t>Silicon engineering group (SEG) | Intel® Confidential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63" y="4380444"/>
            <a:ext cx="3339921" cy="763056"/>
          </a:xfrm>
          <a:prstGeom prst="rect">
            <a:avLst/>
          </a:prstGeom>
        </p:spPr>
      </p:pic>
      <p:pic>
        <p:nvPicPr>
          <p:cNvPr id="6" name="Picture 2" descr="C:\Users\zcohen1\Desktop\set1ver1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clrChange>
              <a:clrFrom>
                <a:srgbClr val="0860A8"/>
              </a:clrFrom>
              <a:clrTo>
                <a:srgbClr val="0860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" t="10717" r="5859" b="10617"/>
          <a:stretch/>
        </p:blipFill>
        <p:spPr bwMode="auto">
          <a:xfrm>
            <a:off x="6755260" y="4782842"/>
            <a:ext cx="1104471" cy="35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00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73195" y="183940"/>
            <a:ext cx="7606030" cy="86868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pPr lvl="0"/>
            <a:r>
              <a:rPr lang="en-US" dirty="0"/>
              <a:t>48pt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74663" y="1167934"/>
            <a:ext cx="7604562" cy="34258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pic>
        <p:nvPicPr>
          <p:cNvPr id="5" name="Picture 2" descr="C:\Users\zcohen1\Desktop\set1ver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860A8"/>
              </a:clrFrom>
              <a:clrTo>
                <a:srgbClr val="0860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" t="10717" r="5859" b="10617"/>
          <a:stretch/>
        </p:blipFill>
        <p:spPr bwMode="auto">
          <a:xfrm>
            <a:off x="6755260" y="4782842"/>
            <a:ext cx="1104471" cy="35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66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Bulleted Text">
    <p:bg>
      <p:bgPr>
        <a:gradFill flip="none" rotWithShape="1">
          <a:gsLst>
            <a:gs pos="48000">
              <a:srgbClr val="050148">
                <a:lumMod val="65000"/>
              </a:srgbClr>
            </a:gs>
            <a:gs pos="0">
              <a:schemeClr val="tx1"/>
            </a:gs>
            <a:gs pos="9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50426"/>
          </a:xfrm>
          <a:prstGeom prst="rect">
            <a:avLst/>
          </a:prstGeom>
          <a:blipFill dpi="0" rotWithShape="1">
            <a:blip r:embed="rId2">
              <a:alphaModFix amt="39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8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 descr="int_experience_wht_rgb_3000.png"/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34" y="1693331"/>
            <a:ext cx="2085380" cy="2113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63" y="4380444"/>
            <a:ext cx="3339921" cy="7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0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2" descr="C:\Users\zcohen1\Desktop\set1ver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860A8"/>
              </a:clrFrom>
              <a:clrTo>
                <a:srgbClr val="0860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" t="10717" r="5859" b="10617"/>
          <a:stretch/>
        </p:blipFill>
        <p:spPr bwMode="auto">
          <a:xfrm>
            <a:off x="6755260" y="4782842"/>
            <a:ext cx="1104471" cy="35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71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2" descr="C:\Users\zcohen1\Desktop\set1ver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860A8"/>
              </a:clrFrom>
              <a:clrTo>
                <a:srgbClr val="0860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" t="10717" r="5859" b="10617"/>
          <a:stretch/>
        </p:blipFill>
        <p:spPr bwMode="auto">
          <a:xfrm>
            <a:off x="6755260" y="4782842"/>
            <a:ext cx="1104471" cy="35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51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C:\Users\zcohen1\Desktop\set1ver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860A8"/>
              </a:clrFrom>
              <a:clrTo>
                <a:srgbClr val="0860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" t="10717" r="5859" b="10617"/>
          <a:stretch/>
        </p:blipFill>
        <p:spPr bwMode="auto">
          <a:xfrm>
            <a:off x="6755260" y="4782842"/>
            <a:ext cx="1104471" cy="35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6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4" y="1203326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pic>
        <p:nvPicPr>
          <p:cNvPr id="5" name="Picture 2" descr="C:\Users\zcohen1\Desktop\set1ver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860A8"/>
              </a:clrFrom>
              <a:clrTo>
                <a:srgbClr val="0860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" t="10717" r="5859" b="10617"/>
          <a:stretch/>
        </p:blipFill>
        <p:spPr bwMode="auto">
          <a:xfrm>
            <a:off x="6755260" y="4782842"/>
            <a:ext cx="1104471" cy="35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13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4" y="1203326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pic>
        <p:nvPicPr>
          <p:cNvPr id="5" name="Picture 2" descr="C:\Users\zcohen1\Desktop\set1ver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0860A8"/>
              </a:clrFrom>
              <a:clrTo>
                <a:srgbClr val="0860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" t="10717" r="5859" b="10617"/>
          <a:stretch/>
        </p:blipFill>
        <p:spPr bwMode="auto">
          <a:xfrm>
            <a:off x="6755260" y="4782842"/>
            <a:ext cx="1104471" cy="35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30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8" y="2479423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radial gradient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4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4" y="389229"/>
            <a:ext cx="2121766" cy="887284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35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6" y="285752"/>
            <a:ext cx="8410576" cy="99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0426" tIns="25214" rIns="50426" bIns="25214" anchor="ctr" anchorCtr="1"/>
          <a:lstStyle/>
          <a:p>
            <a:pPr defTabSz="501206">
              <a:lnSpc>
                <a:spcPct val="90000"/>
              </a:lnSpc>
              <a:spcBef>
                <a:spcPct val="0"/>
              </a:spcBef>
            </a:pPr>
            <a:endParaRPr lang="en-US" sz="175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345410"/>
            <a:ext cx="8407400" cy="312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0078" tIns="25040" rIns="50078" bIns="25040" anchorCtr="1"/>
          <a:lstStyle/>
          <a:p>
            <a:pPr marL="123549" indent="-123549" defTabSz="501206">
              <a:buFont typeface="Wingdings" pitchFamily="2" charset="2"/>
              <a:buChar char=""/>
            </a:pPr>
            <a:endParaRPr lang="en-US" sz="131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2"/>
            <a:ext cx="8229600" cy="3394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317806" y="4876670"/>
            <a:ext cx="201818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457142"/>
            <a:r>
              <a:rPr lang="en-US" sz="1100" kern="1200" dirty="0">
                <a:solidFill>
                  <a:schemeClr val="tx1"/>
                </a:solidFill>
                <a:latin typeface="+mj-lt"/>
                <a:ea typeface="Intel Clear Light" panose="020B0404020203020204" pitchFamily="34" charset="0"/>
                <a:cs typeface="Intel Clear Light" panose="020B0404020203020204" pitchFamily="34" charset="0"/>
              </a:rPr>
              <a:t>Silicon engineering group (</a:t>
            </a:r>
            <a:r>
              <a:rPr lang="en-US" sz="1100" kern="1200" dirty="0" err="1">
                <a:solidFill>
                  <a:schemeClr val="tx1"/>
                </a:solidFill>
                <a:latin typeface="+mj-lt"/>
                <a:ea typeface="Intel Clear Light" panose="020B0404020203020204" pitchFamily="34" charset="0"/>
                <a:cs typeface="Intel Clear Light" panose="020B0404020203020204" pitchFamily="34" charset="0"/>
              </a:rPr>
              <a:t>seg</a:t>
            </a:r>
            <a:r>
              <a:rPr lang="en-US" sz="1100" kern="1200" dirty="0">
                <a:solidFill>
                  <a:schemeClr val="tx1"/>
                </a:solidFill>
                <a:latin typeface="+mj-lt"/>
                <a:ea typeface="Intel Clear Light" panose="020B0404020203020204" pitchFamily="34" charset="0"/>
                <a:cs typeface="Intel Clear Light" panose="020B0404020203020204" pitchFamily="34" charset="0"/>
              </a:rPr>
              <a:t>) | Intel</a:t>
            </a:r>
            <a:r>
              <a:rPr lang="en-US" sz="1100" dirty="0">
                <a:solidFill>
                  <a:schemeClr val="tx1"/>
                </a:solidFill>
                <a:latin typeface="+mj-lt"/>
                <a:ea typeface="Intel Clear Light" panose="020B0404020203020204" pitchFamily="34" charset="0"/>
                <a:cs typeface="Intel Clear Light" panose="020B0404020203020204" pitchFamily="34" charset="0"/>
              </a:rPr>
              <a:t>®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63" y="4380444"/>
            <a:ext cx="3339921" cy="7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577"/>
      </p:ext>
    </p:extLst>
  </p:cSld>
  <p:clrMap bg1="dk2" tx1="lt1" bg2="dk1" tx2="lt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effectLst/>
          <a:latin typeface="+mn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5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5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5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5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25057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5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50115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5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751733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5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002311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5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23549" indent="-123549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0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12353" indent="-123549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1750">
          <a:solidFill>
            <a:schemeClr val="tx1"/>
          </a:solidFill>
          <a:effectLst/>
          <a:latin typeface="+mn-lt"/>
          <a:cs typeface="+mn-cs"/>
        </a:defRPr>
      </a:lvl2pPr>
      <a:lvl3pPr marL="501155" indent="-123549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1500">
          <a:solidFill>
            <a:schemeClr val="tx1"/>
          </a:solidFill>
          <a:effectLst/>
          <a:latin typeface="+mn-lt"/>
          <a:cs typeface="+mn-cs"/>
        </a:defRPr>
      </a:lvl3pPr>
      <a:lvl4pPr marL="757824" indent="-131380" algn="l" rtl="0" eaLnBrk="1" fontAlgn="base" hangingPunct="1">
        <a:spcBef>
          <a:spcPct val="20000"/>
        </a:spcBef>
        <a:spcAft>
          <a:spcPct val="0"/>
        </a:spcAft>
        <a:buChar char="–"/>
        <a:defRPr sz="106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946627" indent="-126160" algn="l" rtl="0" eaLnBrk="1" fontAlgn="base" hangingPunct="1">
        <a:spcBef>
          <a:spcPct val="20000"/>
        </a:spcBef>
        <a:spcAft>
          <a:spcPct val="0"/>
        </a:spcAft>
        <a:buChar char="•"/>
        <a:defRPr sz="106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197205" indent="-126160" algn="l" rtl="0" eaLnBrk="1" fontAlgn="base" hangingPunct="1">
        <a:spcBef>
          <a:spcPct val="20000"/>
        </a:spcBef>
        <a:spcAft>
          <a:spcPct val="0"/>
        </a:spcAft>
        <a:buChar char="•"/>
        <a:defRPr sz="106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447783" indent="-126160" algn="l" rtl="0" eaLnBrk="1" fontAlgn="base" hangingPunct="1">
        <a:spcBef>
          <a:spcPct val="20000"/>
        </a:spcBef>
        <a:spcAft>
          <a:spcPct val="0"/>
        </a:spcAft>
        <a:buChar char="•"/>
        <a:defRPr sz="106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1698360" indent="-126160" algn="l" rtl="0" eaLnBrk="1" fontAlgn="base" hangingPunct="1">
        <a:spcBef>
          <a:spcPct val="20000"/>
        </a:spcBef>
        <a:spcAft>
          <a:spcPct val="0"/>
        </a:spcAft>
        <a:buChar char="•"/>
        <a:defRPr sz="106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1948937" indent="-126160" algn="l" rtl="0" eaLnBrk="1" fontAlgn="base" hangingPunct="1">
        <a:spcBef>
          <a:spcPct val="20000"/>
        </a:spcBef>
        <a:spcAft>
          <a:spcPct val="0"/>
        </a:spcAft>
        <a:buChar char="•"/>
        <a:defRPr sz="106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50115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0578" algn="l" defTabSz="50115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01155" algn="l" defTabSz="50115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1733" algn="l" defTabSz="50115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2311" algn="l" defTabSz="50115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2889" algn="l" defTabSz="50115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3466" algn="l" defTabSz="50115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54044" algn="l" defTabSz="50115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04621" algn="l" defTabSz="50115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1"/>
          <a:srcRect t="17994"/>
          <a:stretch/>
        </p:blipFill>
        <p:spPr>
          <a:xfrm>
            <a:off x="0" y="4773984"/>
            <a:ext cx="9144000" cy="3746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4" y="1203330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pic>
        <p:nvPicPr>
          <p:cNvPr id="13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7" y="4830594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8718556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pPr defTabSz="457142"/>
            <a:fld id="{EE2556C5-CE8C-6547-B838-EA80C61A4AF7}" type="slidenum">
              <a:rPr lang="en-US" smtClean="0"/>
              <a:pPr defTabSz="457142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547256" y="4913565"/>
            <a:ext cx="34542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457142"/>
            <a:r>
              <a:rPr lang="en-US" sz="1200" dirty="0">
                <a:solidFill>
                  <a:schemeClr val="bg1"/>
                </a:solidFill>
                <a:latin typeface="+mj-lt"/>
                <a:ea typeface="Intel Clear Light" panose="020B0404020203020204" pitchFamily="34" charset="0"/>
                <a:cs typeface="Intel Clear Light" panose="020B0404020203020204" pitchFamily="34" charset="0"/>
              </a:rPr>
              <a:t>Silicon</a:t>
            </a:r>
            <a:r>
              <a:rPr lang="en-US" sz="1200" baseline="0" dirty="0">
                <a:solidFill>
                  <a:schemeClr val="bg1"/>
                </a:solidFill>
                <a:latin typeface="+mj-lt"/>
                <a:ea typeface="Intel Clear Light" panose="020B0404020203020204" pitchFamily="34" charset="0"/>
                <a:cs typeface="Intel Clear Light" panose="020B0404020203020204" pitchFamily="34" charset="0"/>
              </a:rPr>
              <a:t> engineering group (</a:t>
            </a:r>
            <a:r>
              <a:rPr lang="en-US" sz="1200" baseline="0" dirty="0" err="1">
                <a:solidFill>
                  <a:schemeClr val="bg1"/>
                </a:solidFill>
                <a:latin typeface="+mj-lt"/>
                <a:ea typeface="Intel Clear Light" panose="020B0404020203020204" pitchFamily="34" charset="0"/>
                <a:cs typeface="Intel Clear Light" panose="020B0404020203020204" pitchFamily="34" charset="0"/>
              </a:rPr>
              <a:t>seg</a:t>
            </a:r>
            <a:r>
              <a:rPr lang="en-US" sz="1200" baseline="0" dirty="0">
                <a:solidFill>
                  <a:schemeClr val="bg1"/>
                </a:solidFill>
                <a:latin typeface="+mj-lt"/>
                <a:ea typeface="Intel Clear Light" panose="020B0404020203020204" pitchFamily="34" charset="0"/>
                <a:cs typeface="Intel Clear Light" panose="020B0404020203020204" pitchFamily="34" charset="0"/>
              </a:rPr>
              <a:t>) </a:t>
            </a:r>
            <a:r>
              <a:rPr lang="en-US" sz="1200" dirty="0">
                <a:solidFill>
                  <a:schemeClr val="bg1"/>
                </a:solidFill>
                <a:latin typeface="+mj-lt"/>
                <a:ea typeface="Intel Clear Light" panose="020B0404020203020204" pitchFamily="34" charset="0"/>
                <a:cs typeface="Intel Clear Light" panose="020B0404020203020204" pitchFamily="34" charset="0"/>
              </a:rPr>
              <a:t>| Intel® Confidential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00" y="4696619"/>
            <a:ext cx="2413797" cy="5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2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7" r:id="rId9"/>
  </p:sldLayoutIdLst>
  <p:hf hdr="0" ftr="0" dt="0"/>
  <p:txStyles>
    <p:titleStyle>
      <a:lvl1pPr algn="l" defTabSz="457142" rtl="0" eaLnBrk="1" latinLnBrk="0" hangingPunct="1">
        <a:lnSpc>
          <a:spcPct val="100000"/>
        </a:lnSpc>
        <a:spcBef>
          <a:spcPct val="0"/>
        </a:spcBef>
        <a:buNone/>
        <a:defRPr sz="4400" b="0" i="0" kern="1200" spc="0" baseline="0">
          <a:solidFill>
            <a:schemeClr val="tx2"/>
          </a:solidFill>
          <a:latin typeface="Intel Clear Pro" panose="020B0804020202060201" pitchFamily="34" charset="0"/>
          <a:ea typeface="Intel Clear Pro" panose="020B0804020202060201" pitchFamily="34" charset="0"/>
          <a:cs typeface="Intel Clear Pro" panose="020B0804020202060201" pitchFamily="34" charset="0"/>
        </a:defRPr>
      </a:lvl1pPr>
    </p:titleStyle>
    <p:bodyStyle>
      <a:lvl1pPr marL="0" indent="0" algn="l" defTabSz="457142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1pPr>
      <a:lvl2pPr marL="225395" indent="-225395" algn="l" defTabSz="457142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430" indent="-228570" algn="l" defTabSz="457142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843" indent="-228570" algn="l" defTabSz="45714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048" indent="-228570" algn="l" defTabSz="457142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28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44688" y="2479423"/>
            <a:ext cx="8212886" cy="1102519"/>
          </a:xfrm>
        </p:spPr>
        <p:txBody>
          <a:bodyPr anchor="b">
            <a:normAutofit/>
          </a:bodyPr>
          <a:lstStyle/>
          <a:p>
            <a:r>
              <a:rPr lang="en-US" sz="4100" dirty="0"/>
              <a:t>AN Automated patch regression SCRIPT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5614" y="3493008"/>
            <a:ext cx="6330212" cy="925360"/>
          </a:xfrm>
        </p:spPr>
        <p:txBody>
          <a:bodyPr>
            <a:normAutofit/>
          </a:bodyPr>
          <a:lstStyle/>
          <a:p>
            <a:r>
              <a:rPr lang="en-US" dirty="0"/>
              <a:t>Tommy Castilleja</a:t>
            </a:r>
          </a:p>
          <a:p>
            <a:r>
              <a:rPr lang="en-US" dirty="0"/>
              <a:t>23WW11.4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302E360-0182-CF95-5A6E-C974C6DF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A8CF40-B57C-4754-B529-3999E896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BBFA0E-DBAA-423C-9123-F29D06C5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D11FF-9732-4C2B-B976-97CAC93AC8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4569" y="1052620"/>
            <a:ext cx="8331915" cy="3539510"/>
          </a:xfrm>
        </p:spPr>
        <p:txBody>
          <a:bodyPr/>
          <a:lstStyle/>
          <a:p>
            <a:r>
              <a:rPr lang="en-US" sz="1400" dirty="0"/>
              <a:t>This is the full command that will stitch delete patches from BIOS, stitch BIOS with new </a:t>
            </a:r>
            <a:r>
              <a:rPr lang="en-US" sz="1400" dirty="0" err="1"/>
              <a:t>Ucode</a:t>
            </a:r>
            <a:r>
              <a:rPr lang="en-US" sz="1400" dirty="0"/>
              <a:t> patch, copy the </a:t>
            </a:r>
            <a:r>
              <a:rPr lang="en-US" sz="1400" dirty="0" err="1"/>
              <a:t>Ucode</a:t>
            </a:r>
            <a:r>
              <a:rPr lang="en-US" sz="1400" dirty="0"/>
              <a:t> and BIOS to share drive, stich BIOS with </a:t>
            </a:r>
            <a:r>
              <a:rPr lang="en-US" sz="1400" dirty="0" err="1"/>
              <a:t>swconfigs</a:t>
            </a:r>
            <a:r>
              <a:rPr lang="en-US" sz="1400" dirty="0"/>
              <a:t>, flash BIOS per task, and then unlock system after it has booted.</a:t>
            </a:r>
          </a:p>
          <a:p>
            <a:r>
              <a:rPr lang="en-US" sz="1200" i="1" dirty="0"/>
              <a:t>-\\AMR\EC\PROJ\C2DG\CoreIP_IDC_AN_Sync\Cafe_FV\Scripts\patch_regression\patch_regression_Rev_7.py -b L:\Cafe_FV\1_uCode_Patches\ICX\D2_XCC\m_87_606a6_8d670387\WLYDINT.86B.WD.64.2022.37.3.03.0057_0030.P16_P80375_LBG_SPS_newUc_606a6_8D670387.bin -u L:\Cafe_FV\1_uCode_Patches\ICX\D2_XCC\m_87_606a6_fd675390\m_87_606a6_fd675390.pdb -d -c -t CXP1 -</a:t>
            </a:r>
            <a:r>
              <a:rPr lang="en-US" sz="1200" i="1" dirty="0" err="1"/>
              <a:t>sc</a:t>
            </a:r>
            <a:r>
              <a:rPr lang="en-US" sz="1200" i="1" dirty="0"/>
              <a:t> \\amr\ec\proj\ha\sa\sa_laboratory\SA_AN_Sync\IDC\Utilities\Core-IP\BiosPackage\BinFiles\ICX\21WW16.1\D0 –f -</a:t>
            </a:r>
            <a:r>
              <a:rPr lang="en-US" sz="1200" i="1" dirty="0" err="1"/>
              <a:t>ul</a:t>
            </a:r>
            <a:endParaRPr lang="en-US" sz="1200" i="1" dirty="0"/>
          </a:p>
          <a:p>
            <a:endParaRPr lang="en-US" sz="1200" dirty="0"/>
          </a:p>
          <a:p>
            <a:r>
              <a:rPr lang="en-US" sz="1400" dirty="0"/>
              <a:t>This command will flash raw bios from command line and unlock system after flashing. The copy, delete, and task switches are not needed for standalone flashing.</a:t>
            </a:r>
          </a:p>
          <a:p>
            <a:r>
              <a:rPr lang="en-US" sz="1200" i="1" dirty="0"/>
              <a:t>\\AMR\EC\PROJ\C2DG\CoreIP_IDC_AN_Sync\Cafe_FV\Scripts\patch_regression\patch_regression_Rev_7.py -b L:\Cafe_FV\1_uCode_Patches\ICX\D2_XCC\m_87_606a6_8d670387\WLYDINT.86B.WD.64.2022.37.3.03.0057_0030.P16_P80375_LBG_SPS_newUc_606a6_8D670387.bin –f -</a:t>
            </a:r>
            <a:r>
              <a:rPr lang="en-US" sz="1200" i="1" dirty="0" err="1"/>
              <a:t>ul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79525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51BAEA-4872-474B-B581-33BF052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B192EA-B390-4B5F-B379-DABF1E0B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BF84F-5C08-4363-99C2-3EE21335FF86}"/>
              </a:ext>
            </a:extLst>
          </p:cNvPr>
          <p:cNvSpPr txBox="1"/>
          <p:nvPr/>
        </p:nvSpPr>
        <p:spPr>
          <a:xfrm>
            <a:off x="635873" y="1457354"/>
            <a:ext cx="7534092" cy="312458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Removes old patches stitched in BIOS or updates patches per CPUID and then stitches new patch in BIOS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Copies </a:t>
            </a:r>
            <a:r>
              <a:rPr lang="en-US" sz="2000" dirty="0" err="1">
                <a:solidFill>
                  <a:schemeClr val="bg1"/>
                </a:solidFill>
              </a:rPr>
              <a:t>Ucode</a:t>
            </a:r>
            <a:r>
              <a:rPr lang="en-US" sz="2000" dirty="0">
                <a:solidFill>
                  <a:schemeClr val="bg1"/>
                </a:solidFill>
              </a:rPr>
              <a:t> Patch and stitched BIOS to their respective share drive based on patch name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Stitches knobs of each software config and moves to correct share drive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Flash BIOS per Software Config specified in command line or what is in setup </a:t>
            </a:r>
            <a:r>
              <a:rPr lang="en-US" sz="2000" dirty="0" err="1">
                <a:solidFill>
                  <a:schemeClr val="bg1"/>
                </a:solidFill>
              </a:rPr>
              <a:t>Zordon</a:t>
            </a:r>
            <a:r>
              <a:rPr lang="en-US" sz="2000" dirty="0">
                <a:solidFill>
                  <a:schemeClr val="bg1"/>
                </a:solidFill>
              </a:rPr>
              <a:t> (env var)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Unlocks station after it has booted to F5 or F6 </a:t>
            </a:r>
          </a:p>
        </p:txBody>
      </p:sp>
    </p:spTree>
    <p:extLst>
      <p:ext uri="{BB962C8B-B14F-4D97-AF65-F5344CB8AC3E}">
        <p14:creationId xmlns:p14="http://schemas.microsoft.com/office/powerpoint/2010/main" val="381456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51BAEA-4872-474B-B581-33BF052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B192EA-B390-4B5F-B379-DABF1E0B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Ucode</a:t>
            </a:r>
            <a:r>
              <a:rPr lang="en-US" dirty="0"/>
              <a:t> patch Stitch </a:t>
            </a:r>
            <a:r>
              <a:rPr lang="en-US" dirty="0" err="1"/>
              <a:t>fUNcTION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1B643C-19EC-46B6-9E7E-BA8EDF0D2A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Uses CLI utility to perform stitching </a:t>
            </a:r>
            <a:r>
              <a:rPr lang="en-US" dirty="0" err="1"/>
              <a:t>Ucode</a:t>
            </a:r>
            <a:r>
              <a:rPr lang="en-US" dirty="0"/>
              <a:t> in BIOS provided by user.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User may leave all other patches in bios pertaining for </a:t>
            </a:r>
            <a:r>
              <a:rPr lang="en-US" dirty="0" err="1"/>
              <a:t>varioud</a:t>
            </a:r>
            <a:r>
              <a:rPr lang="en-US" dirty="0"/>
              <a:t> </a:t>
            </a:r>
            <a:r>
              <a:rPr lang="en-US" dirty="0" err="1"/>
              <a:t>CpuIDs</a:t>
            </a:r>
            <a:r>
              <a:rPr lang="en-US" dirty="0"/>
              <a:t> or delete all existing patches and stitch the desired patch in BIOS.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3. User must provide a valid full path to BIOS and valid full path to </a:t>
            </a:r>
            <a:r>
              <a:rPr lang="en-US" dirty="0" err="1"/>
              <a:t>Ucode</a:t>
            </a:r>
            <a:r>
              <a:rPr lang="en-US" dirty="0"/>
              <a:t> Patch. </a:t>
            </a:r>
          </a:p>
        </p:txBody>
      </p:sp>
    </p:spTree>
    <p:extLst>
      <p:ext uri="{BB962C8B-B14F-4D97-AF65-F5344CB8AC3E}">
        <p14:creationId xmlns:p14="http://schemas.microsoft.com/office/powerpoint/2010/main" val="375212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06F806-F634-4A6D-B07B-E16B8A8C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87A41D-9BF8-4D16-8878-A41C52C5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36002-80C1-416D-8DEE-0F2B7557A6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8052" y="979091"/>
            <a:ext cx="8507895" cy="348357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CPUID, Step, and Project are derived from patch name which is needed for copy function to work. This is to ensure files are copied to correct directory.</a:t>
            </a:r>
          </a:p>
          <a:p>
            <a:pPr marL="342900" indent="-342900">
              <a:buAutoNum type="arabicPeriod"/>
            </a:pPr>
            <a:r>
              <a:rPr lang="en-US" dirty="0"/>
              <a:t>The user must use the –c switch to enable this function.</a:t>
            </a:r>
          </a:p>
          <a:p>
            <a:pPr marL="342900" indent="-342900">
              <a:buAutoNum type="arabicPeriod"/>
            </a:pPr>
            <a:r>
              <a:rPr lang="en-US" dirty="0"/>
              <a:t>This function checks if </a:t>
            </a:r>
            <a:r>
              <a:rPr lang="en-US" dirty="0" err="1"/>
              <a:t>Ucode</a:t>
            </a:r>
            <a:r>
              <a:rPr lang="en-US" dirty="0"/>
              <a:t> Patch file exists in directory before copying to share drive. 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dirty="0"/>
              <a:t>Checks if Stitched BIOS file exists in directory before copying to share drive. 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dirty="0" err="1"/>
              <a:t>Ucode</a:t>
            </a:r>
            <a:r>
              <a:rPr lang="en-US" dirty="0"/>
              <a:t> Directory Path creation:</a:t>
            </a:r>
          </a:p>
          <a:p>
            <a:pPr marL="568295" lvl="1" indent="-342900"/>
            <a:r>
              <a:rPr lang="en-US" sz="1200" dirty="0"/>
              <a:t>Directory is created by stripping </a:t>
            </a:r>
            <a:r>
              <a:rPr lang="en-US" sz="1200" dirty="0" err="1"/>
              <a:t>cpuid</a:t>
            </a:r>
            <a:r>
              <a:rPr lang="en-US" sz="1200" dirty="0"/>
              <a:t> from patch name. Then using a look up table to find project, stepping, and mode (modes: Debug or Baseline).</a:t>
            </a:r>
          </a:p>
          <a:p>
            <a:pPr marL="568295" lvl="1" indent="-342900"/>
            <a:r>
              <a:rPr lang="en-US" sz="1200" dirty="0"/>
              <a:t>The script will use the patch_regression.ini for the </a:t>
            </a:r>
            <a:r>
              <a:rPr lang="en-US" sz="1200" dirty="0" err="1"/>
              <a:t>ucode</a:t>
            </a:r>
            <a:r>
              <a:rPr lang="en-US" sz="1200" dirty="0"/>
              <a:t> base directory: \\amr\ec\proj\C2DG\CoreIP_IDC_AN_Sync\Cafe_FV\1_uCode_Patches</a:t>
            </a:r>
          </a:p>
          <a:p>
            <a:pPr lvl="1" indent="0">
              <a:buNone/>
            </a:pPr>
            <a:r>
              <a:rPr lang="en-US" sz="1200" dirty="0"/>
              <a:t>Example created path: \\amr\ec\proj\C2DG\CoreIP_IDC_AN_Sync\Cafe_FV\1_uCode_Patches\ICX\606a6_D2\Debug\m_87_606a6_8d000377</a:t>
            </a:r>
          </a:p>
          <a:p>
            <a:pPr lvl="1" indent="0">
              <a:buNone/>
            </a:pPr>
            <a:endParaRPr lang="en-US" sz="1200" dirty="0"/>
          </a:p>
          <a:p>
            <a:pPr marL="342900" indent="-342900">
              <a:buFont typeface="Wingdings" panose="05000000000000000000" pitchFamily="2" charset="2"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4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D5E1D6-AD2F-40CA-9658-5E8A011A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5C18C1-DA61-461A-849B-8221A6DD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Knob stitch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5403-AD0C-4C6C-9A22-64B0BAC5E7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2526" y="1146078"/>
            <a:ext cx="7604562" cy="342582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Uses IFWISTITCHER to perform knob stitch.</a:t>
            </a:r>
          </a:p>
          <a:p>
            <a:pPr marL="342900" indent="-342900">
              <a:buAutoNum type="arabicPeriod"/>
            </a:pPr>
            <a:r>
              <a:rPr lang="en-US" dirty="0"/>
              <a:t>User must add the –</a:t>
            </a:r>
            <a:r>
              <a:rPr lang="en-US" dirty="0" err="1"/>
              <a:t>sc</a:t>
            </a:r>
            <a:r>
              <a:rPr lang="en-US" dirty="0"/>
              <a:t> switch in the command line along with the full path to </a:t>
            </a:r>
            <a:r>
              <a:rPr lang="en-US" dirty="0" err="1"/>
              <a:t>SWConfig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files or a single </a:t>
            </a:r>
            <a:r>
              <a:rPr lang="en-US" dirty="0" err="1"/>
              <a:t>ini</a:t>
            </a:r>
            <a:r>
              <a:rPr lang="en-US" dirty="0"/>
              <a:t> file for </a:t>
            </a:r>
            <a:r>
              <a:rPr lang="en-US" dirty="0" err="1"/>
              <a:t>ifwisticher</a:t>
            </a:r>
            <a:r>
              <a:rPr lang="en-US" dirty="0"/>
              <a:t> to work</a:t>
            </a:r>
          </a:p>
          <a:p>
            <a:pPr marL="342900" indent="-342900">
              <a:buAutoNum type="arabicPeriod"/>
            </a:pPr>
            <a:r>
              <a:rPr lang="en-US" dirty="0"/>
              <a:t>All Knob stitched binaries are created in the share drive as the raw bios used for </a:t>
            </a:r>
            <a:r>
              <a:rPr lang="en-US" dirty="0" err="1"/>
              <a:t>ifwistitcher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path is uses the patch_regression.ini section [AN_KNOBSTITCH_PATH], item </a:t>
            </a:r>
            <a:r>
              <a:rPr lang="en-US" sz="1200" dirty="0" err="1"/>
              <a:t>biosOutdir</a:t>
            </a:r>
            <a:r>
              <a:rPr lang="en-US" sz="1200" dirty="0"/>
              <a:t>: \\amr\ec\proj\C2DG\CoreIP_IDC_AN_Sync\Cafe_FV\2_BIOS</a:t>
            </a:r>
          </a:p>
          <a:p>
            <a:endParaRPr lang="en-US" sz="1200" dirty="0"/>
          </a:p>
          <a:p>
            <a:r>
              <a:rPr lang="en-US" sz="1200" dirty="0"/>
              <a:t>Example path: \\amr\ec\proj\C2DG\CoreIP_IDC_AN_Sync\Cafe_FV\2_BIOS\ICX\606a6_D2\Debug\m_87_606a6_8d300523</a:t>
            </a:r>
          </a:p>
        </p:txBody>
      </p:sp>
    </p:spTree>
    <p:extLst>
      <p:ext uri="{BB962C8B-B14F-4D97-AF65-F5344CB8AC3E}">
        <p14:creationId xmlns:p14="http://schemas.microsoft.com/office/powerpoint/2010/main" val="241848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78BEE4-7CC9-4750-B033-E127F5A3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A4275-8538-42E0-BEA8-ADCFDEC6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87A65-E499-4333-A38E-0EA33F72EE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447" y="1054212"/>
            <a:ext cx="8591106" cy="344495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400" dirty="0"/>
              <a:t>BIOS is flashed using BiosPackage.py. Path defined in patch_regression.ini section [AN_PATHS], item </a:t>
            </a:r>
            <a:r>
              <a:rPr lang="en-US" sz="1400" dirty="0" err="1"/>
              <a:t>BiosPackage_Path</a:t>
            </a:r>
            <a:r>
              <a:rPr lang="en-US" sz="1400" dirty="0"/>
              <a:t>.</a:t>
            </a:r>
          </a:p>
          <a:p>
            <a:pPr marL="342900" indent="-342900">
              <a:buAutoNum type="arabicPeriod"/>
            </a:pPr>
            <a:r>
              <a:rPr lang="en-US" sz="1400" dirty="0"/>
              <a:t>Script will check if BIOS exists in the share drive prior to flashing. </a:t>
            </a:r>
          </a:p>
          <a:p>
            <a:pPr marL="568295" lvl="1" indent="-342900"/>
            <a:r>
              <a:rPr lang="en-US" sz="1400" dirty="0"/>
              <a:t>The base directory where BIOS is collected is defined in patch_regression.ini file section [AN_KNOBSTITCH_PATH] item </a:t>
            </a:r>
            <a:r>
              <a:rPr lang="en-US" sz="1400" dirty="0" err="1"/>
              <a:t>biosOutdir</a:t>
            </a:r>
            <a:r>
              <a:rPr lang="en-US" sz="1400" dirty="0"/>
              <a:t>.</a:t>
            </a:r>
          </a:p>
          <a:p>
            <a:pPr marL="568295" lvl="1" indent="-342900"/>
            <a:r>
              <a:rPr lang="en-US" sz="1400" dirty="0"/>
              <a:t>The BIOS path is then built with the </a:t>
            </a:r>
            <a:r>
              <a:rPr lang="en-US" sz="1400" dirty="0" err="1"/>
              <a:t>Ucode</a:t>
            </a:r>
            <a:r>
              <a:rPr lang="en-US" sz="1400" dirty="0"/>
              <a:t> patch name used to locate the BIOS to be flashed</a:t>
            </a:r>
          </a:p>
          <a:p>
            <a:pPr marL="568295" lvl="1" indent="-342900"/>
            <a:r>
              <a:rPr lang="en-US" sz="1400" dirty="0"/>
              <a:t>The task (</a:t>
            </a:r>
            <a:r>
              <a:rPr lang="en-US" sz="1400" dirty="0" err="1"/>
              <a:t>SwConfig</a:t>
            </a:r>
            <a:r>
              <a:rPr lang="en-US" sz="1400" dirty="0"/>
              <a:t>) is also specified by user or </a:t>
            </a:r>
            <a:r>
              <a:rPr lang="en-US" sz="1400" dirty="0" err="1"/>
              <a:t>Zordon</a:t>
            </a:r>
            <a:r>
              <a:rPr lang="en-US" sz="1400" dirty="0"/>
              <a:t>. The task is also used to search in a directory is BIOS exists prior to flashing.</a:t>
            </a:r>
          </a:p>
          <a:p>
            <a:pPr marL="342900" indent="-342900"/>
            <a:r>
              <a:rPr lang="en-US" sz="1400" dirty="0"/>
              <a:t>3. 4.    The flash function can also flash BIOS passed in with an argument stand-alone</a:t>
            </a:r>
          </a:p>
          <a:p>
            <a:pPr marL="342900" indent="-342900"/>
            <a:r>
              <a:rPr lang="en-US" sz="1200" dirty="0"/>
              <a:t>Example of stand-alone command: \\amr\ec\proj\C2DG\CoreIP_IDC_AN_Sync\Cafe_FV\Scripts\patch_regression\patch_regression_Rev_7.py -b \\amr\ec\proj\C2DG\CoreIP_IDC_AN_Sync\Cafe_FV\2_BIOS\CLX\50657_B1\Debug\mbf50657_85863101\PLYXINT.PFT.BD.64.2021.24.4.06.2324_0614.D19_P03205_LBG_SPS_newUc_50657_85863101.bin -f</a:t>
            </a:r>
          </a:p>
        </p:txBody>
      </p:sp>
    </p:spTree>
    <p:extLst>
      <p:ext uri="{BB962C8B-B14F-4D97-AF65-F5344CB8AC3E}">
        <p14:creationId xmlns:p14="http://schemas.microsoft.com/office/powerpoint/2010/main" val="227516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39BEE-D111-4475-AA78-5D16BBA6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A1002-820F-4FD5-8D91-A22A218B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Unlock </a:t>
            </a:r>
            <a:r>
              <a:rPr lang="en-US" dirty="0" err="1"/>
              <a:t>fUNCTION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A3576-934C-42D2-802B-A75AC6C4D8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Script uses the UnlockHost.exe utility to unlock system.</a:t>
            </a:r>
          </a:p>
          <a:p>
            <a:pPr marL="342900" indent="-342900">
              <a:buAutoNum type="arabicPeriod"/>
            </a:pPr>
            <a:r>
              <a:rPr lang="en-US" dirty="0"/>
              <a:t>The script will ensure platform is booted to F6 for </a:t>
            </a:r>
            <a:r>
              <a:rPr lang="en-US" dirty="0" err="1"/>
              <a:t>Xwrapper</a:t>
            </a:r>
            <a:r>
              <a:rPr lang="en-US" dirty="0"/>
              <a:t> or F5 for Satellite prior to unlocking platform.</a:t>
            </a:r>
          </a:p>
          <a:p>
            <a:pPr marL="568295" lvl="1" indent="-342900"/>
            <a:r>
              <a:rPr lang="en-US" dirty="0"/>
              <a:t>TTK API is used to read post codes. TTK GUI will be closed prior to flashing or reading post codes.</a:t>
            </a:r>
          </a:p>
          <a:p>
            <a:pPr marL="342900" indent="-342900"/>
            <a:r>
              <a:rPr lang="en-US" dirty="0"/>
              <a:t>3.	The user must use the –</a:t>
            </a:r>
            <a:r>
              <a:rPr lang="en-US" dirty="0" err="1"/>
              <a:t>ul</a:t>
            </a:r>
            <a:r>
              <a:rPr lang="en-US" dirty="0"/>
              <a:t> switch to enable this function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9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A8CF40-B57C-4754-B529-3999E896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BBFA0E-DBAA-423C-9123-F29D06C5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options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D11FF-9732-4C2B-B976-97CAC93AC8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4887" y="966116"/>
            <a:ext cx="6497605" cy="3248075"/>
          </a:xfrm>
        </p:spPr>
        <p:txBody>
          <a:bodyPr/>
          <a:lstStyle/>
          <a:p>
            <a:r>
              <a:rPr lang="en-US" sz="1400" dirty="0"/>
              <a:t>-b or --bios : BIOS path needs to be the full path to binary</a:t>
            </a:r>
          </a:p>
          <a:p>
            <a:r>
              <a:rPr lang="en-US" sz="1400" dirty="0"/>
              <a:t>-u or --</a:t>
            </a:r>
            <a:r>
              <a:rPr lang="en-US" sz="1400" dirty="0" err="1"/>
              <a:t>ucode</a:t>
            </a:r>
            <a:r>
              <a:rPr lang="en-US" sz="1400" dirty="0"/>
              <a:t> : </a:t>
            </a:r>
            <a:r>
              <a:rPr lang="en-US" sz="1400" dirty="0" err="1"/>
              <a:t>Ucode</a:t>
            </a:r>
            <a:r>
              <a:rPr lang="en-US" sz="1400" dirty="0"/>
              <a:t> path needs to be full path to </a:t>
            </a:r>
            <a:r>
              <a:rPr lang="en-US" sz="1400" dirty="0" err="1"/>
              <a:t>pdb</a:t>
            </a:r>
            <a:r>
              <a:rPr lang="en-US" sz="1400" dirty="0"/>
              <a:t> file. </a:t>
            </a:r>
          </a:p>
          <a:p>
            <a:r>
              <a:rPr lang="en-US" sz="1400" dirty="0"/>
              <a:t>-d or </a:t>
            </a:r>
            <a:r>
              <a:rPr lang="en-US" sz="1400" dirty="0" err="1"/>
              <a:t>delpatch</a:t>
            </a:r>
            <a:r>
              <a:rPr lang="en-US" sz="1400" dirty="0"/>
              <a:t>: this switch will delete all previous patches in bios before stitching new patch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sc</a:t>
            </a:r>
            <a:r>
              <a:rPr lang="en-US" sz="1400" dirty="0"/>
              <a:t> or --</a:t>
            </a:r>
            <a:r>
              <a:rPr lang="en-US" sz="1400" dirty="0" err="1"/>
              <a:t>swconfigs</a:t>
            </a:r>
            <a:r>
              <a:rPr lang="en-US" sz="1400" dirty="0"/>
              <a:t> : </a:t>
            </a:r>
            <a:r>
              <a:rPr lang="en-US" sz="1400" dirty="0" err="1"/>
              <a:t>SwConfig</a:t>
            </a:r>
            <a:r>
              <a:rPr lang="en-US" sz="1400" dirty="0"/>
              <a:t> needs to have full path to use user specified knobs. </a:t>
            </a:r>
          </a:p>
          <a:p>
            <a:r>
              <a:rPr lang="en-US" sz="1400" dirty="0"/>
              <a:t>--f or --flash : Argument is used to trigger BIOS flash</a:t>
            </a:r>
          </a:p>
          <a:p>
            <a:r>
              <a:rPr lang="en-US" sz="1400" dirty="0"/>
              <a:t>-t or --task : The Task or software config is used for BIOS flashing. If left blank it will be read from </a:t>
            </a:r>
            <a:r>
              <a:rPr lang="en-US" sz="1400" dirty="0" err="1"/>
              <a:t>SwConfig</a:t>
            </a:r>
            <a:r>
              <a:rPr lang="en-US" sz="1400" dirty="0"/>
              <a:t> env var. This is dependent on –f  switch to flash bios</a:t>
            </a:r>
          </a:p>
          <a:p>
            <a:r>
              <a:rPr lang="en-US" sz="1400" dirty="0"/>
              <a:t>-c or --copy : Argument is used to trigger the copy of both Binary and Patch to share drive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711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A8CF40-B57C-4754-B529-3999E896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BBFA0E-DBAA-423C-9123-F29D06C5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options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D11FF-9732-4C2B-B976-97CAC93AC8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4663" y="1052620"/>
            <a:ext cx="8341346" cy="3541139"/>
          </a:xfrm>
        </p:spPr>
        <p:txBody>
          <a:bodyPr/>
          <a:lstStyle/>
          <a:p>
            <a:r>
              <a:rPr lang="en-US" sz="1400" dirty="0"/>
              <a:t>-</a:t>
            </a:r>
            <a:r>
              <a:rPr lang="en-US" sz="1400" dirty="0" err="1"/>
              <a:t>ul</a:t>
            </a:r>
            <a:r>
              <a:rPr lang="en-US" sz="1400" dirty="0"/>
              <a:t> or --unlock : This argument will unlock the system in automation</a:t>
            </a:r>
          </a:p>
          <a:p>
            <a:r>
              <a:rPr lang="en-US" sz="1400" dirty="0"/>
              <a:t>-l or  --log : Redirect the log to whatever file you want e.g. --log=C:\temp. By default , the log will be created in C:\Svshare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5676043"/>
      </p:ext>
    </p:extLst>
  </p:cSld>
  <p:clrMapOvr>
    <a:masterClrMapping/>
  </p:clrMapOvr>
</p:sld>
</file>

<file path=ppt/theme/theme1.xml><?xml version="1.0" encoding="utf-8"?>
<a:theme xmlns:a="http://schemas.openxmlformats.org/drawingml/2006/main" name="intel16x9">
  <a:themeElements>
    <a:clrScheme name="intel2015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F3D54E"/>
      </a:hlink>
      <a:folHlink>
        <a:srgbClr val="FFFFF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G template_16x9_WHITE">
  <a:themeElements>
    <a:clrScheme name="Custom 3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4FCDFF"/>
      </a:hlink>
      <a:folHlink>
        <a:srgbClr val="0071C5"/>
      </a:folHlink>
    </a:clrScheme>
    <a:fontScheme name="Custom 2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>
          <a:defRPr sz="1100" dirty="0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el_PPT_PREFERRED_Template_ClearPro_16x9_050615.pptx" id="{66E0B265-5F2C-4115-B403-14383A8E707E}" vid="{049F26CA-A908-452A-BB1C-9AD1697EE2E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A41F49C9AA34680F3A9C22FFAF3BD" ma:contentTypeVersion="6" ma:contentTypeDescription="Create a new document." ma:contentTypeScope="" ma:versionID="4ad01a0859e0792e45d124c11f81af07">
  <xsd:schema xmlns:xsd="http://www.w3.org/2001/XMLSchema" xmlns:xs="http://www.w3.org/2001/XMLSchema" xmlns:p="http://schemas.microsoft.com/office/2006/metadata/properties" xmlns:ns2="c8956e64-f880-45ba-b2f8-97fcd250ccfc" xmlns:ns3="6d8e7996-9419-451d-83aa-5b5d248e63b3" targetNamespace="http://schemas.microsoft.com/office/2006/metadata/properties" ma:root="true" ma:fieldsID="66678e0d113f2e36456ecbc2ad8ea604" ns2:_="" ns3:_="">
    <xsd:import namespace="c8956e64-f880-45ba-b2f8-97fcd250ccfc"/>
    <xsd:import namespace="6d8e7996-9419-451d-83aa-5b5d248e63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56e64-f880-45ba-b2f8-97fcd250c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8e7996-9419-451d-83aa-5b5d248e63b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1C57BC-26B2-4AEF-9947-89C526CD37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06D8A6-9AAC-477F-AD60-C11E5F3B63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56e64-f880-45ba-b2f8-97fcd250ccfc"/>
    <ds:schemaRef ds:uri="6d8e7996-9419-451d-83aa-5b5d248e63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B40A69-AC03-46F7-9074-C9E2A5F1BCA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working session-9-9-14</Template>
  <TotalTime>57423</TotalTime>
  <Words>1333</Words>
  <Application>Microsoft Office PowerPoint</Application>
  <PresentationFormat>On-screen Show (16:9)</PresentationFormat>
  <Paragraphs>79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Intel Clear</vt:lpstr>
      <vt:lpstr>Intel Clear Pro</vt:lpstr>
      <vt:lpstr>Neo Sans Intel</vt:lpstr>
      <vt:lpstr>Neo Sans Intel Medium</vt:lpstr>
      <vt:lpstr>Wingdings</vt:lpstr>
      <vt:lpstr>intel16x9</vt:lpstr>
      <vt:lpstr>PEG template_16x9_WHITE</vt:lpstr>
      <vt:lpstr>AN Automated patch regression SCRIPT</vt:lpstr>
      <vt:lpstr>Script Functions</vt:lpstr>
      <vt:lpstr>Ucode patch Stitch fUNcTION</vt:lpstr>
      <vt:lpstr>Copy function</vt:lpstr>
      <vt:lpstr>Knob stitch function</vt:lpstr>
      <vt:lpstr>Flash Function</vt:lpstr>
      <vt:lpstr>Unlock fUNCTION</vt:lpstr>
      <vt:lpstr>Command line options</vt:lpstr>
      <vt:lpstr>Command line options</vt:lpstr>
      <vt:lpstr>Example commands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session</dc:title>
  <dc:creator>Hough, Jill</dc:creator>
  <cp:keywords>CTPClassification=CTP_NT</cp:keywords>
  <cp:lastModifiedBy>Castilleja, Tommy</cp:lastModifiedBy>
  <cp:revision>1185</cp:revision>
  <cp:lastPrinted>2016-08-15T18:21:34Z</cp:lastPrinted>
  <dcterms:created xsi:type="dcterms:W3CDTF">2014-09-10T16:35:14Z</dcterms:created>
  <dcterms:modified xsi:type="dcterms:W3CDTF">2023-03-16T22:33:43Z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0x01010069DA41F49C9AA34680F3A9C22FFAF3BD</vt:lpwstr>
  </property>
  <property fmtid="{D5CDD505-2E9C-101B-9397-08002B2CF9AE}" pid="3" name="TitusGUID">
    <vt:lpwstr>d5b0d395-67e4-4063-9bb2-e03c244173a1</vt:lpwstr>
  </property>
  <property fmtid="{D5CDD505-2E9C-101B-9397-08002B2CF9AE}" pid="4" name="CTP_TimeStamp">
    <vt:lpwstr>2019-01-13 07:06:44Z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</Properties>
</file>