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75ECD8-5866-4134-908A-3836E6049D9F}">
  <a:tblStyle styleId="{5D75ECD8-5866-4134-908A-3836E6049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/inclusive-images-challenge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Kaggle reference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https://www.kaggle.com/c/inclusive-images-challenge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9feb53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9feb53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909f8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909f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will not show when presenting, but it’s for notes purposes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321e8c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321e8c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321e8c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321e8c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350854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350854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greyscale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1: easier and faster to process</a:t>
            </a:r>
            <a:br>
              <a:rPr lang="en"/>
            </a:br>
            <a:r>
              <a:rPr lang="en"/>
              <a:t>	2: reduces number of hues we need to worry about, instead reducing to just the tones.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By getting rid of tonality completely, we focus only on the shapes of objects:</a:t>
            </a:r>
            <a:br>
              <a:rPr lang="en"/>
            </a:br>
            <a:r>
              <a:rPr lang="en"/>
              <a:t>	We don’t need to worry about the skin tone of a person, or the coloration of an object, we only care about the object’s outline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50854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50854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 pooling works by sliding a 2x2 pooling filter across the previous layer and taking the max of the 4 values in the 2x2 filter.</a:t>
            </a:r>
            <a:br>
              <a:rPr lang="en"/>
            </a:br>
            <a:br>
              <a:rPr lang="en"/>
            </a:br>
            <a:r>
              <a:rPr lang="en"/>
              <a:t>-For our training, we did 10 batches of 10,000 bootstrapped images.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-why did we choose such a small number of layers for our cnn?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350854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350854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Keeping all of the info together was a pain: difficult to keep images with image ids with bounding boxes </a:t>
            </a:r>
            <a:br>
              <a:rPr lang="en"/>
            </a:br>
            <a:br>
              <a:rPr lang="en"/>
            </a:br>
            <a:r>
              <a:rPr lang="en"/>
              <a:t>-&gt; TIME:	downloading all images took 20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Cropping took 6.5 hours per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Training took an upwards of 20 hours for 36000 miniset (due to error in code, rerunning training twice)</a:t>
            </a:r>
            <a:br>
              <a:rPr lang="en"/>
            </a:br>
            <a:r>
              <a:rPr lang="en"/>
              <a:t>		Training took 4 hours for 3600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Testing was a pain-&gt; would fail after an hour and need to be edited and rerun.</a:t>
            </a:r>
            <a:br>
              <a:rPr lang="en"/>
            </a:br>
            <a:r>
              <a:rPr lang="en"/>
              <a:t>		Deployment ticked off minutes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-&gt; We would not directly read/write to our bucket w/o deploying to an engine. Lead to </a:t>
            </a:r>
            <a:r>
              <a:rPr lang="en"/>
              <a:t>inefficiencies</a:t>
            </a:r>
            <a:r>
              <a:rPr lang="en"/>
              <a:t> </a:t>
            </a:r>
            <a:br>
              <a:rPr lang="en"/>
            </a:br>
            <a:r>
              <a:rPr lang="en"/>
              <a:t>		Blob testing, download images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Deployment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-&gt; Default storage limits for ML engine resources:</a:t>
            </a:r>
            <a:br>
              <a:rPr lang="en"/>
            </a:br>
            <a:r>
              <a:rPr lang="en"/>
              <a:t>	Had multiple jobs running for upwards of 8 hours crash because:</a:t>
            </a:r>
            <a:br>
              <a:rPr lang="en"/>
            </a:br>
            <a:r>
              <a:rPr lang="en"/>
              <a:t>		We ran out of “ml units” for that particular region, and had to restart the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We ran out of space on the engine, crashing all running jobs at the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Set us back at least a day and a half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Meant we physically couldn’t run the batch of ALL images w/o rewriting code.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321e8c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321e8c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by Method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Train/Test Split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 Image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0.7228127555192151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Edge Image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0.7307168165712729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Train/Tune Split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 Image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0.4143920595533499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Edge Image</a:t>
            </a:r>
            <a:b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0.37965260545905705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321e8c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321e8c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350854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350854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ound1Rect">
            <a:avLst>
              <a:gd fmla="val 16667" name="adj"/>
            </a:avLst>
          </a:prstGeom>
          <a:solidFill>
            <a:srgbClr val="4285F4">
              <a:alpha val="380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044900"/>
            <a:ext cx="9144000" cy="40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92075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044900"/>
            <a:ext cx="9144000" cy="409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60950" y="121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2332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2332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992075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261675" y="131975"/>
            <a:ext cx="8725200" cy="13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Development of Robust Image Classifiers for Geo-diverse Distributions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400" y="1546801"/>
            <a:ext cx="3485200" cy="2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66075" y="4393800"/>
            <a:ext cx="6624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Shoop, Claire Danaher, Clayton Dembski, Saina Rezvani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932050" y="6591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Q&amp;A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4" y="864903"/>
            <a:ext cx="5119751" cy="20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50400" y="381000"/>
            <a:ext cx="3738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evaluation form that the prof will hand out in-class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900" y="623949"/>
            <a:ext cx="1136925" cy="11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002" y="1623850"/>
            <a:ext cx="1007475" cy="100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torage.png" id="143" name="Google Shape;143;p23"/>
          <p:cNvPicPr preferRelativeResize="0"/>
          <p:nvPr/>
        </p:nvPicPr>
        <p:blipFill rotWithShape="1">
          <a:blip r:embed="rId6">
            <a:alphaModFix/>
          </a:blip>
          <a:srcRect b="5092" l="0" r="0" t="5092"/>
          <a:stretch/>
        </p:blipFill>
        <p:spPr>
          <a:xfrm>
            <a:off x="6064649" y="3814999"/>
            <a:ext cx="802200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6097050" y="3479000"/>
            <a:ext cx="73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pic>
        <p:nvPicPr>
          <p:cNvPr descr="Cloud-Machine-Learning.png" id="145" name="Google Shape;145;p23"/>
          <p:cNvPicPr preferRelativeResize="0"/>
          <p:nvPr/>
        </p:nvPicPr>
        <p:blipFill rotWithShape="1">
          <a:blip r:embed="rId7">
            <a:alphaModFix/>
          </a:blip>
          <a:srcRect b="5092" l="0" r="0" t="5092"/>
          <a:stretch/>
        </p:blipFill>
        <p:spPr>
          <a:xfrm>
            <a:off x="7162550" y="3815057"/>
            <a:ext cx="802200" cy="72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-Engine.png" id="146" name="Google Shape;146;p23"/>
          <p:cNvPicPr preferRelativeResize="0"/>
          <p:nvPr/>
        </p:nvPicPr>
        <p:blipFill rotWithShape="1">
          <a:blip r:embed="rId8">
            <a:alphaModFix/>
          </a:blip>
          <a:srcRect b="5092" l="0" r="0" t="5092"/>
          <a:stretch/>
        </p:blipFill>
        <p:spPr>
          <a:xfrm>
            <a:off x="4966752" y="3815078"/>
            <a:ext cx="802200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7105350" y="3427150"/>
            <a:ext cx="73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engine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801975" y="3315675"/>
            <a:ext cx="73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050700" y="1539200"/>
            <a:ext cx="6093300" cy="31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effectiveness of </a:t>
            </a:r>
            <a:r>
              <a:rPr lang="en"/>
              <a:t>modern machine learning image classifiers is heavily dependent on the representativeness of the corpus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image datasets are eurocentric and perform poorly on non-euro images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Motivation for this project was to explore modeling approaches that were less susceptible to this bias  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5" y="1233275"/>
            <a:ext cx="2730850" cy="13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75" y="2952250"/>
            <a:ext cx="2730850" cy="184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60950" y="1088450"/>
            <a:ext cx="83211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Extraction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Open Images Dataset is publically available data of text documents containing object labels and urls to images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Images extracted to GCP storage bucket via web scraping the urls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Raw Images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1.2M color images with sizes as large as over 1200X1200 pixels of varying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image dims dimensions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Subsets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Train/Test: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8 image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classes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36,000 images from euro-centric training data set, split into training and testing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Train/Tune: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8 image classes, 36,000 images from euro-centric training data set for training, tuning data of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250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non-eurocentric images provided by Kaggle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25" y="1178225"/>
            <a:ext cx="2661000" cy="26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25" y="2395900"/>
            <a:ext cx="2661000" cy="26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3025" y="1178225"/>
            <a:ext cx="37935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Dimension Reduction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Resize images to a smaller standardize dimensions of 256X256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Grayscale Images-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Average RGB values per pixel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 Images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- Apply kernel transformations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850" y="3638550"/>
            <a:ext cx="1810075" cy="1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Convolutional Neural Network</a:t>
            </a:r>
            <a:endParaRPr/>
          </a:p>
        </p:txBody>
      </p:sp>
      <p:pic>
        <p:nvPicPr>
          <p:cNvPr id="99" name="Google Shape;9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325" y="3116950"/>
            <a:ext cx="3112001" cy="19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8400" y="1105025"/>
            <a:ext cx="55389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Layers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Convolutional(2) </a:t>
            </a:r>
            <a:r>
              <a:rPr lang="en" sz="1600">
                <a:solidFill>
                  <a:srgbClr val="000000"/>
                </a:solidFill>
              </a:rPr>
              <a:t>--- apply </a:t>
            </a:r>
            <a:r>
              <a:rPr lang="en" sz="1600">
                <a:solidFill>
                  <a:srgbClr val="222222"/>
                </a:solidFill>
              </a:rPr>
              <a:t>convolution operation to the input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Max Pool(1) --- </a:t>
            </a:r>
            <a:r>
              <a:rPr lang="en" sz="1600">
                <a:solidFill>
                  <a:srgbClr val="000000"/>
                </a:solidFill>
              </a:rPr>
              <a:t>a 2x2 pooling filter across the previous layer and taking the max of the 4 values in the 2x2 filter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Dropout(1) --- </a:t>
            </a:r>
            <a:r>
              <a:rPr lang="en" sz="1600">
                <a:solidFill>
                  <a:srgbClr val="000000"/>
                </a:solidFill>
              </a:rPr>
              <a:t>reduce the possibility of overfitting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Activation Functions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Hidden Layers</a:t>
            </a:r>
            <a:r>
              <a:rPr lang="en" sz="1600">
                <a:solidFill>
                  <a:srgbClr val="000000"/>
                </a:solidFill>
              </a:rPr>
              <a:t>- Relu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Output Layer</a:t>
            </a:r>
            <a:r>
              <a:rPr lang="en" sz="1600">
                <a:solidFill>
                  <a:srgbClr val="000000"/>
                </a:solidFill>
              </a:rPr>
              <a:t>- Softmax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1" name="Google Shape;101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24" y="1105025"/>
            <a:ext cx="3112000" cy="192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8400" y="1105025"/>
            <a:ext cx="88959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Open Images Data Set</a:t>
            </a:r>
            <a:endParaRPr b="1"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Images are extremely large and require pre-processing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Images are noisy real world images- multiple objects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Big Data Development Environment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Used Google Colab linked into google cloud bucket for development work via blob downloads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Code reformatted and deployed to the Google’s ML Engine for production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Working within the google cloud environment required a significant amount of technical troubleshooting and time investment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Other Methods</a:t>
            </a:r>
            <a:endParaRPr b="1"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Our team explored generative models. These approaches proved problematic due to two factors: complexity of the images and size of the data set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0950" y="1306325"/>
            <a:ext cx="8222100" cy="1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Hypothesis</a:t>
            </a:r>
            <a:r>
              <a:rPr lang="en"/>
              <a:t>- edged images would retain structure and remove noise and therefore would perform better on the tuning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Results-</a:t>
            </a:r>
            <a:r>
              <a:rPr lang="en"/>
              <a:t>models tuned on the edge images performed better on euro images whereas the models tuned with the full images performed better on non-euro images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952500" y="31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{5D75ECD8-5866-4134-908A-3836E6049D9F}</a:tableStyleId>
              </a:tblPr>
              <a:tblGrid>
                <a:gridCol w="2413000"/>
                <a:gridCol w="2413000"/>
                <a:gridCol w="2413000"/>
              </a:tblGrid>
              <a:tr h="3816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Train/Test Images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Train/Tune Images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Images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72%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41%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 Images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73%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37%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Train/Test Validation Set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75" y="1108325"/>
            <a:ext cx="3646424" cy="3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24" y="1108325"/>
            <a:ext cx="3731247" cy="3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60950" y="11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Results- Train/Tune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08325"/>
            <a:ext cx="3809414" cy="3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414" y="1032125"/>
            <a:ext cx="3697369" cy="3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