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  <p:embeddedFont>
      <p:font typeface="Alfa Slab One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CD5CC66-06D4-4416-87C3-E71BC1949F1D}">
  <a:tblStyle styleId="{FCD5CC66-06D4-4416-87C3-E71BC1949F1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5.xml"/><Relationship Id="rId22" Type="http://schemas.openxmlformats.org/officeDocument/2006/relationships/font" Target="fonts/AlfaSlabOne-regular.fntdata"/><Relationship Id="rId10" Type="http://schemas.openxmlformats.org/officeDocument/2006/relationships/slide" Target="slides/slide4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ProximaNova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roximaNova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rive.google.com/file/d/1eDKNlM3xZzaEmCBNj2__by5hCmjO-rvq/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RBE3002 Final Project</a:t>
            </a:r>
            <a:endParaRPr/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Team 3: Clayton “Rhododendron” Dembski, Floris “Grashof” van Rossum and Harry Xie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- A*</a:t>
            </a:r>
            <a:endParaRPr/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Determine the best possible path based on cell cost and heuristic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Cell Cost: </a:t>
            </a:r>
            <a:r>
              <a:rPr lang="en"/>
              <a:t>Manhattan</a:t>
            </a:r>
            <a:r>
              <a:rPr lang="en"/>
              <a:t> distance to previous cell + cell cost of previous neighboring cell + number of neighboring occupied cells </a:t>
            </a:r>
            <a:endParaRPr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Cells closer to walls are avoided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Heuristic: Euclidian Distance to the goal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Performed as expected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Improvements could be made to avoid walls more by weighting cells close to occupied cells more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</a:t>
            </a:r>
            <a:endParaRPr/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52475"/>
            <a:ext cx="593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Paths next to a 4 connected wall are pushed out to the edge or corner </a:t>
            </a:r>
            <a:r>
              <a:rPr lang="en"/>
              <a:t>opposite</a:t>
            </a:r>
            <a:r>
              <a:rPr lang="en"/>
              <a:t> the robot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Has the unintended side effect of smoothing the curve, as 8 connected points are not moved.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Future Improvements: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smoothing when away from walls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Reducing drift and slippage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Removing path waypoints when unnecessary </a:t>
            </a:r>
            <a:endParaRPr/>
          </a:p>
        </p:txBody>
      </p:sp>
      <p:pic>
        <p:nvPicPr>
          <p:cNvPr id="126" name="Shape 126"/>
          <p:cNvPicPr preferRelativeResize="0"/>
          <p:nvPr/>
        </p:nvPicPr>
        <p:blipFill rotWithShape="1">
          <a:blip r:embed="rId3">
            <a:alphaModFix/>
          </a:blip>
          <a:srcRect b="23188" l="30645" r="22929" t="8649"/>
          <a:stretch/>
        </p:blipFill>
        <p:spPr>
          <a:xfrm>
            <a:off x="6246675" y="377400"/>
            <a:ext cx="2730324" cy="2268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Navigate the turtlebot3 robot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Produce a map of the environment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Localize using </a:t>
            </a:r>
            <a:r>
              <a:rPr lang="en" sz="3000"/>
              <a:t>the</a:t>
            </a:r>
            <a:r>
              <a:rPr lang="en" sz="3000"/>
              <a:t> map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Produce a path using A*</a:t>
            </a:r>
            <a:endParaRPr sz="3000"/>
          </a:p>
          <a:p>
            <a:pPr indent="-419100" lvl="0" marL="45720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Navigate to a waypoint in the map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Driving</a:t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navToPose()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rotate()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driveStraight()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spinWheels()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Continuous a</a:t>
            </a:r>
            <a:r>
              <a:rPr lang="en" sz="2400"/>
              <a:t>ngle adjustment as destination is approached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Driving</a:t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Challenges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Timing issues</a:t>
            </a:r>
            <a:endParaRPr sz="2400"/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rospy.get_time()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Transform issues</a:t>
            </a:r>
            <a:endParaRPr sz="2400"/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Extrapolation Exception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Improvements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Driving with curves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Prevent over and under rotation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Find a way to prevent or compensate for drift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Grids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571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Made Up of Waypoints:</a:t>
            </a:r>
            <a:endParaRPr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Point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Occupancy value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List of Connected nodes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Currently 4 connected, could be made 8 connected by updating the list of connected nodes. 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Each waypoint only connects to unoccupied nodes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Occupancy updates break the two way connection from a waypoint to all connected waypoints</a:t>
            </a:r>
            <a:endParaRPr/>
          </a:p>
        </p:txBody>
      </p:sp>
      <p:pic>
        <p:nvPicPr>
          <p:cNvPr id="82" name="Shape 82"/>
          <p:cNvPicPr preferRelativeResize="0"/>
          <p:nvPr/>
        </p:nvPicPr>
        <p:blipFill rotWithShape="1">
          <a:blip r:embed="rId3">
            <a:alphaModFix/>
          </a:blip>
          <a:srcRect b="7870" l="29858" r="23082" t="7954"/>
          <a:stretch/>
        </p:blipFill>
        <p:spPr>
          <a:xfrm>
            <a:off x="6570725" y="172375"/>
            <a:ext cx="2227776" cy="2254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 rotWithShape="1">
          <a:blip r:embed="rId4">
            <a:alphaModFix/>
          </a:blip>
          <a:srcRect b="3636" l="0" r="30929" t="8320"/>
          <a:stretch/>
        </p:blipFill>
        <p:spPr>
          <a:xfrm>
            <a:off x="6445663" y="2475225"/>
            <a:ext cx="2477901" cy="24891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49095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Grids</a:t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571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Cell Expansion: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From the robot size, the </a:t>
            </a:r>
            <a:r>
              <a:rPr lang="en"/>
              <a:t>grid spaces</a:t>
            </a:r>
            <a:r>
              <a:rPr lang="en"/>
              <a:t> are </a:t>
            </a:r>
            <a:r>
              <a:rPr lang="en"/>
              <a:t>expanded</a:t>
            </a:r>
            <a:r>
              <a:rPr lang="en"/>
              <a:t> to x by x occupancy grid spaces such that the size is larger than the robot. If the robot were 1.5 cells large</a:t>
            </a:r>
            <a:endParaRPr/>
          </a:p>
          <a:p>
            <a:pPr indent="0" lvl="0" marL="3657600" rtl="0">
              <a:lnSpc>
                <a:spcPct val="138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457200" lvl="0" marL="18288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Goes to </a:t>
            </a:r>
            <a:endParaRPr/>
          </a:p>
          <a:p>
            <a:pPr indent="0" lvl="0" marL="36576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 b="7870" l="29858" r="23082" t="7954"/>
          <a:stretch/>
        </p:blipFill>
        <p:spPr>
          <a:xfrm>
            <a:off x="6570725" y="172375"/>
            <a:ext cx="2227776" cy="2254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 rotWithShape="1">
          <a:blip r:embed="rId4">
            <a:alphaModFix/>
          </a:blip>
          <a:srcRect b="13170" l="33691" r="25901" t="14664"/>
          <a:stretch/>
        </p:blipFill>
        <p:spPr>
          <a:xfrm>
            <a:off x="6570725" y="2571750"/>
            <a:ext cx="2261574" cy="217646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3" name="Shape 93"/>
          <p:cNvGraphicFramePr/>
          <p:nvPr/>
        </p:nvGraphicFramePr>
        <p:xfrm>
          <a:off x="503975" y="278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{FCD5CC66-06D4-4416-87C3-E71BC1949F1D}</a:tableStyleId>
              </a:tblPr>
              <a:tblGrid>
                <a:gridCol w="428625"/>
                <a:gridCol w="428625"/>
                <a:gridCol w="457200"/>
                <a:gridCol w="381000"/>
              </a:tblGrid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4" name="Shape 94"/>
          <p:cNvGraphicFramePr/>
          <p:nvPr/>
        </p:nvGraphicFramePr>
        <p:xfrm>
          <a:off x="3937650" y="278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{FCD5CC66-06D4-4416-87C3-E71BC1949F1D}</a:tableStyleId>
              </a:tblPr>
              <a:tblGrid>
                <a:gridCol w="893850"/>
                <a:gridCol w="899600"/>
              </a:tblGrid>
              <a:tr h="768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8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5" name="Shape 95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Grids</a:t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571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Improvements: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Set up a Ros Message class to transmit Waypoint objects between Nodes. In this way the robot can better detect how close it may be to a grid and compensate.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Expand only using the initial grid cell size so that there is a smaller likelihood of closing off gaps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Frontier</a:t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Cells that are adjacent to unknown cells but not adjecent to occupied cells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Frontier cells are grouped in clusters based on distance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Center of the cluster is found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Different frontier cell clusters are ranked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Distance from robot to cluster center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Length of the frontier array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Robot keeps navigating until no more frontiers exist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Frontier</a:t>
            </a:r>
            <a:endParaRPr/>
          </a:p>
        </p:txBody>
      </p:sp>
      <p:sp>
        <p:nvSpPr>
          <p:cNvPr id="113" name="Shape 113" title="WhatsApp Video 2018-04-25 at 10.12.44 PM.mp4">
            <a:hlinkClick r:id="rId3"/>
          </p:cNvPr>
          <p:cNvSpPr/>
          <p:nvPr/>
        </p:nvSpPr>
        <p:spPr>
          <a:xfrm>
            <a:off x="1792650" y="974475"/>
            <a:ext cx="5558700" cy="416902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