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Coursera</a:t>
            </a:r>
            <a:r>
              <a:rPr lang="en-US" b="1" dirty="0" smtClean="0"/>
              <a:t> capstone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46509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Applied Data Science Capstone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cabinet shah </a:t>
            </a: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2020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10" y="424544"/>
            <a:ext cx="8915399" cy="102543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737361"/>
            <a:ext cx="8915399" cy="41663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shopping mall is one of the most important decision that will determine whether the mall will be a success or a failure.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select the best location in the city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Lumpur,Malaysia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open a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timely as the city is currently suffering from oversupply of shopping malls.\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timely as the city is currently suffering from oversupply of shopping malls.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 the city of Kuala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Malaysia, if a property developer is looking to 		open a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mall, where would you recommend that they open it.  </a:t>
            </a:r>
          </a:p>
        </p:txBody>
      </p:sp>
    </p:spTree>
    <p:extLst>
      <p:ext uri="{BB962C8B-B14F-4D97-AF65-F5344CB8AC3E}">
        <p14:creationId xmlns:p14="http://schemas.microsoft.com/office/powerpoint/2010/main" val="410349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586411"/>
            <a:ext cx="8915399" cy="870430"/>
          </a:xfrm>
        </p:spPr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092271"/>
            <a:ext cx="8915399" cy="17700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Data required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dirty="0" err="1" smtClean="0">
                <a:solidFill>
                  <a:schemeClr val="tx1"/>
                </a:solidFill>
              </a:rPr>
              <a:t>neighbourhoods</a:t>
            </a:r>
            <a:r>
              <a:rPr lang="en-US" dirty="0" smtClean="0">
                <a:solidFill>
                  <a:schemeClr val="tx1"/>
                </a:solidFill>
              </a:rPr>
              <a:t> in Kuala </a:t>
            </a:r>
            <a:r>
              <a:rPr lang="en-US" dirty="0" err="1" smtClean="0">
                <a:solidFill>
                  <a:schemeClr val="tx1"/>
                </a:solidFill>
              </a:rPr>
              <a:t>Lampur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Latitude and longitude coordinates of the </a:t>
            </a:r>
            <a:r>
              <a:rPr lang="en-US" dirty="0" err="1" smtClean="0">
                <a:solidFill>
                  <a:schemeClr val="tx1"/>
                </a:solidFill>
              </a:rPr>
              <a:t>neighbourhoods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Venue data, particularly data related to shopping malls.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6289" y="4076344"/>
            <a:ext cx="7708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Sources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Wikkipedia</a:t>
            </a:r>
            <a:r>
              <a:rPr lang="en-US" dirty="0" smtClean="0"/>
              <a:t> page for </a:t>
            </a:r>
            <a:r>
              <a:rPr lang="en-US" dirty="0" err="1" smtClean="0"/>
              <a:t>neighbourhoods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Geocoder</a:t>
            </a:r>
            <a:r>
              <a:rPr lang="en-US" dirty="0" smtClean="0"/>
              <a:t> package for latitude and longitude coordinates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Foursquare API for venue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3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423080"/>
            <a:ext cx="8915399" cy="77070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1" y="1657806"/>
            <a:ext cx="8915399" cy="44154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Web </a:t>
            </a:r>
            <a:r>
              <a:rPr lang="en-US" dirty="0" err="1" smtClean="0">
                <a:solidFill>
                  <a:schemeClr val="tx1"/>
                </a:solidFill>
              </a:rPr>
              <a:t>sceaping</a:t>
            </a:r>
            <a:r>
              <a:rPr lang="en-US" dirty="0" smtClean="0">
                <a:solidFill>
                  <a:schemeClr val="tx1"/>
                </a:solidFill>
              </a:rPr>
              <a:t> Wikipedia page for </a:t>
            </a:r>
            <a:r>
              <a:rPr lang="en-US" dirty="0" err="1" smtClean="0">
                <a:solidFill>
                  <a:schemeClr val="tx1"/>
                </a:solidFill>
              </a:rPr>
              <a:t>neighbourhoods</a:t>
            </a:r>
            <a:r>
              <a:rPr lang="en-US" dirty="0" smtClean="0">
                <a:solidFill>
                  <a:schemeClr val="tx1"/>
                </a:solidFill>
              </a:rPr>
              <a:t>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Get latitude and longitude coordinates using </a:t>
            </a:r>
            <a:r>
              <a:rPr lang="en-US" dirty="0" err="1" smtClean="0">
                <a:solidFill>
                  <a:schemeClr val="tx1"/>
                </a:solidFill>
              </a:rPr>
              <a:t>Geocoder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Foursquare API to get venue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Group data by </a:t>
            </a:r>
            <a:r>
              <a:rPr lang="en-US" dirty="0" err="1" smtClean="0">
                <a:solidFill>
                  <a:schemeClr val="tx1"/>
                </a:solidFill>
              </a:rPr>
              <a:t>neighbourhood</a:t>
            </a:r>
            <a:r>
              <a:rPr lang="en-US" dirty="0" smtClean="0">
                <a:solidFill>
                  <a:schemeClr val="tx1"/>
                </a:solidFill>
              </a:rPr>
              <a:t> and taking the mean of the frequency of </a:t>
            </a:r>
            <a:r>
              <a:rPr lang="en-US" dirty="0" err="1" smtClean="0">
                <a:solidFill>
                  <a:schemeClr val="tx1"/>
                </a:solidFill>
              </a:rPr>
              <a:t>occurance</a:t>
            </a:r>
            <a:r>
              <a:rPr lang="en-US" dirty="0" smtClean="0">
                <a:solidFill>
                  <a:schemeClr val="tx1"/>
                </a:solidFill>
              </a:rPr>
              <a:t> of each venue category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Filter venue category by </a:t>
            </a:r>
            <a:r>
              <a:rPr lang="en-US" dirty="0" err="1" smtClean="0">
                <a:solidFill>
                  <a:schemeClr val="tx1"/>
                </a:solidFill>
              </a:rPr>
              <a:t>shoping</a:t>
            </a:r>
            <a:r>
              <a:rPr lang="en-US" dirty="0" smtClean="0">
                <a:solidFill>
                  <a:schemeClr val="tx1"/>
                </a:solidFill>
              </a:rPr>
              <a:t> mall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Perform clustering on the data by using K-means clustering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Visualize the clusters in a map using folium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Categorised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3 clusters: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0 :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moderate number of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1 :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low number to no existence of shopping malls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2 :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high concentration of shopping malls.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33600"/>
            <a:ext cx="4313238" cy="3777621"/>
          </a:xfrm>
        </p:spPr>
      </p:pic>
    </p:spTree>
    <p:extLst>
      <p:ext uri="{BB962C8B-B14F-4D97-AF65-F5344CB8AC3E}">
        <p14:creationId xmlns:p14="http://schemas.microsoft.com/office/powerpoint/2010/main" val="2863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707621"/>
            <a:ext cx="8915399" cy="14688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Discusion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306471"/>
            <a:ext cx="8915399" cy="323451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shopping malls are concentrated in the central area of the city.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in cluster 2 and moderate number in cluster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1 has very low number to no shopping mall in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Oversupply of shopping malls mostly happened in the central area of the city, with the suburb area still have very few shopping malls.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598439"/>
            <a:ext cx="8915399" cy="848223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Recomendations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306471"/>
            <a:ext cx="8915399" cy="309804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new shopping malls 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cluster 1 with little to no competition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open 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cluster 0 with moderate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have unique selling propositions to stand out from the competition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cluster 2, already high concentrations of shopping malls and intense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0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5704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to business question: The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cluster 1 are the most preferred locations to open a new shopping mall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of this project will help the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relavant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stactholders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capitalize on the opportunities on high potential locations while avoiding overcrowded areas in their decisions to open a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shopping mall.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239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420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Coursera capstone</vt:lpstr>
      <vt:lpstr>Business Problem</vt:lpstr>
      <vt:lpstr>Data</vt:lpstr>
      <vt:lpstr>Methodology</vt:lpstr>
      <vt:lpstr>Result </vt:lpstr>
      <vt:lpstr>Discusion </vt:lpstr>
      <vt:lpstr>Recomendations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cabinet shah</dc:creator>
  <cp:lastModifiedBy>cabinet shah</cp:lastModifiedBy>
  <cp:revision>19</cp:revision>
  <dcterms:created xsi:type="dcterms:W3CDTF">2020-04-26T23:22:03Z</dcterms:created>
  <dcterms:modified xsi:type="dcterms:W3CDTF">2020-04-27T00:38:51Z</dcterms:modified>
</cp:coreProperties>
</file>