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92898" y="1414088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35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are you working on this problem? I am working on this problem because Big Mountain Resort recently add a new chair lift which will increase its annual operating cost by 1,54 millions. Management is looking for a way to recoup these new operating cost and maintain its profit margin of 9.2 %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sz="1071" b="1" dirty="0"/>
              <a:t>Specific recommendations to recoup costs will be submitted.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sz="1071" b="1" dirty="0"/>
              <a:t>Projections for this year’s annual revenue based on these recommendations will recoup the new lift costs to maintain a projected revenue profit margin of at least 9.2%. The  implementation timetable for recommendations will be dependent on the nature of each.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34112" y="5340404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sz="1071" b="1" dirty="0"/>
              <a:t>Solutions will be limited to recommendations on how to recoup costs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One constraint that can prevent this for succeeding is if we do not </a:t>
            </a:r>
            <a:r>
              <a:rPr lang="en-AU" sz="1070" b="1"/>
              <a:t>consider additional </a:t>
            </a:r>
            <a:r>
              <a:rPr lang="en-AU" sz="1070" b="1" dirty="0"/>
              <a:t>internal data to draw firm conclusion as to whether these changes in ticket price would sufficiently recoup the added cost of the new chairlift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70" b="1" dirty="0"/>
              <a:t>CSV File -- contains industry-wide data; the columns re: Projected Days Open and Adult Weekend Ticket Price may be especially helpful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AU" sz="1071" b="1" dirty="0"/>
              <a:t>Big Mountain Resort executive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director of operation,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Aleisha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Eisein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655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Gerald Jean-Baptiste</cp:lastModifiedBy>
  <cp:revision>2</cp:revision>
  <dcterms:modified xsi:type="dcterms:W3CDTF">2023-05-25T02:19:31Z</dcterms:modified>
</cp:coreProperties>
</file>