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428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?&gt;Monaco mining and few other organization have invested heavily in operating technologies to maximize production. Unfortunately with  the increase market supply price has going down by 50% . I am working on this problem to help reduce the cost and to limit the impact this decision has on the business profitability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62160"/>
            <a:ext cx="4191148" cy="12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Need to exhibit Spending discipline and reduce maintenance cost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focus on reducing operating cost until they back to acceptable levels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 if we can not cut our cost a sustainable level to reduce the maintenance we maybe in trouble.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 the keys pieces of data are the works order for last year . The wear is also a key concern , the cost over the year of the ore crusher .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83254" y="3483129"/>
            <a:ext cx="4324418" cy="107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the  key stakeholders are : </a:t>
            </a:r>
            <a:r>
              <a:rPr lang="en-US" sz="1000" b="1" dirty="0"/>
              <a:t>Adams Reliability Engineer, Jonas Richards – Asset Integrity Manager, Bruce Banner – Maintenance SME, Jane </a:t>
            </a:r>
            <a:r>
              <a:rPr lang="en-US" sz="1000" b="1" dirty="0" err="1"/>
              <a:t>Steere</a:t>
            </a:r>
            <a:r>
              <a:rPr lang="en-US" sz="1000" b="1" dirty="0"/>
              <a:t> - Principal Maintenance, Tara Starr - Maintenance SM</a:t>
            </a:r>
            <a:endParaRPr lang="en-AU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628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Gerald Jean-Baptiste</cp:lastModifiedBy>
  <cp:revision>3</cp:revision>
  <dcterms:modified xsi:type="dcterms:W3CDTF">2023-04-09T23:02:45Z</dcterms:modified>
</cp:coreProperties>
</file>