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661" r:id="rId5"/>
    <p:sldId id="2057" r:id="rId6"/>
    <p:sldId id="1660" r:id="rId7"/>
    <p:sldId id="1670" r:id="rId8"/>
    <p:sldId id="2052" r:id="rId9"/>
    <p:sldId id="2054" r:id="rId10"/>
    <p:sldId id="2053" r:id="rId11"/>
    <p:sldId id="2055" r:id="rId12"/>
    <p:sldId id="2058" r:id="rId13"/>
    <p:sldId id="2056" r:id="rId14"/>
    <p:sldId id="2062" r:id="rId15"/>
    <p:sldId id="2063" r:id="rId16"/>
    <p:sldId id="2060" r:id="rId17"/>
    <p:sldId id="2061" r:id="rId18"/>
    <p:sldId id="2064" r:id="rId19"/>
    <p:sldId id="2065"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1"/>
            <p14:sldId id="2057"/>
            <p14:sldId id="1660"/>
            <p14:sldId id="1670"/>
            <p14:sldId id="2052"/>
            <p14:sldId id="2054"/>
            <p14:sldId id="2053"/>
            <p14:sldId id="2055"/>
            <p14:sldId id="2058"/>
            <p14:sldId id="2056"/>
            <p14:sldId id="2062"/>
            <p14:sldId id="2063"/>
            <p14:sldId id="2060"/>
            <p14:sldId id="2061"/>
            <p14:sldId id="2064"/>
            <p14:sldId id="20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D39FC-1BA4-4C98-993B-58E5039BBA2A}" v="128" dt="2020-07-07T02:40:28.087"/>
    <p1510:client id="{92D20084-BA35-45BD-AA22-424E74A28802}" v="4" dt="2020-07-07T17:50:54.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256" autoAdjust="0"/>
  </p:normalViewPr>
  <p:slideViewPr>
    <p:cSldViewPr snapToGrid="0">
      <p:cViewPr varScale="1">
        <p:scale>
          <a:sx n="119" d="100"/>
          <a:sy n="119" d="100"/>
        </p:scale>
        <p:origin x="84" y="3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neet Singh Kochhar" userId="0d261d6a-3f20-4a27-ac95-5609fac86558" providerId="ADAL" clId="{26CD39FC-1BA4-4C98-993B-58E5039BBA2A}"/>
    <pc:docChg chg="undo custSel addSld delSld modSld modSection">
      <pc:chgData name="Pavneet Singh Kochhar" userId="0d261d6a-3f20-4a27-ac95-5609fac86558" providerId="ADAL" clId="{26CD39FC-1BA4-4C98-993B-58E5039BBA2A}" dt="2020-07-07T02:44:53.173" v="657" actId="255"/>
      <pc:docMkLst>
        <pc:docMk/>
      </pc:docMkLst>
      <pc:sldChg chg="modSp mod">
        <pc:chgData name="Pavneet Singh Kochhar" userId="0d261d6a-3f20-4a27-ac95-5609fac86558" providerId="ADAL" clId="{26CD39FC-1BA4-4C98-993B-58E5039BBA2A}" dt="2020-07-07T02:42:01.822" v="652" actId="1076"/>
        <pc:sldMkLst>
          <pc:docMk/>
          <pc:sldMk cId="3957722359" sldId="1660"/>
        </pc:sldMkLst>
        <pc:spChg chg="mod">
          <ac:chgData name="Pavneet Singh Kochhar" userId="0d261d6a-3f20-4a27-ac95-5609fac86558" providerId="ADAL" clId="{26CD39FC-1BA4-4C98-993B-58E5039BBA2A}" dt="2020-07-07T02:42:01.822" v="652" actId="1076"/>
          <ac:spMkLst>
            <pc:docMk/>
            <pc:sldMk cId="3957722359" sldId="1660"/>
            <ac:spMk id="33" creationId="{14231268-1369-4069-9060-5D8D3214B489}"/>
          </ac:spMkLst>
        </pc:spChg>
      </pc:sldChg>
      <pc:sldChg chg="modSp mod">
        <pc:chgData name="Pavneet Singh Kochhar" userId="0d261d6a-3f20-4a27-ac95-5609fac86558" providerId="ADAL" clId="{26CD39FC-1BA4-4C98-993B-58E5039BBA2A}" dt="2020-07-07T01:01:52.986" v="269" actId="20577"/>
        <pc:sldMkLst>
          <pc:docMk/>
          <pc:sldMk cId="1793706927" sldId="1670"/>
        </pc:sldMkLst>
        <pc:spChg chg="mod">
          <ac:chgData name="Pavneet Singh Kochhar" userId="0d261d6a-3f20-4a27-ac95-5609fac86558" providerId="ADAL" clId="{26CD39FC-1BA4-4C98-993B-58E5039BBA2A}" dt="2020-07-07T01:01:52.986" v="269" actId="20577"/>
          <ac:spMkLst>
            <pc:docMk/>
            <pc:sldMk cId="1793706927" sldId="1670"/>
            <ac:spMk id="6" creationId="{00000000-0000-0000-0000-000000000000}"/>
          </ac:spMkLst>
        </pc:spChg>
      </pc:sldChg>
      <pc:sldChg chg="del">
        <pc:chgData name="Pavneet Singh Kochhar" userId="0d261d6a-3f20-4a27-ac95-5609fac86558" providerId="ADAL" clId="{26CD39FC-1BA4-4C98-993B-58E5039BBA2A}" dt="2020-07-07T00:45:52.141" v="153" actId="47"/>
        <pc:sldMkLst>
          <pc:docMk/>
          <pc:sldMk cId="2639379867" sldId="1720"/>
        </pc:sldMkLst>
      </pc:sldChg>
      <pc:sldChg chg="del">
        <pc:chgData name="Pavneet Singh Kochhar" userId="0d261d6a-3f20-4a27-ac95-5609fac86558" providerId="ADAL" clId="{26CD39FC-1BA4-4C98-993B-58E5039BBA2A}" dt="2020-07-07T02:41:24.331" v="651" actId="47"/>
        <pc:sldMkLst>
          <pc:docMk/>
          <pc:sldMk cId="4178565498" sldId="2051"/>
        </pc:sldMkLst>
      </pc:sldChg>
      <pc:sldChg chg="modSp mod">
        <pc:chgData name="Pavneet Singh Kochhar" userId="0d261d6a-3f20-4a27-ac95-5609fac86558" providerId="ADAL" clId="{26CD39FC-1BA4-4C98-993B-58E5039BBA2A}" dt="2020-07-07T01:16:27.230" v="376" actId="108"/>
        <pc:sldMkLst>
          <pc:docMk/>
          <pc:sldMk cId="2215690650" sldId="2052"/>
        </pc:sldMkLst>
        <pc:spChg chg="mod">
          <ac:chgData name="Pavneet Singh Kochhar" userId="0d261d6a-3f20-4a27-ac95-5609fac86558" providerId="ADAL" clId="{26CD39FC-1BA4-4C98-993B-58E5039BBA2A}" dt="2020-07-07T01:16:27.230" v="376" actId="108"/>
          <ac:spMkLst>
            <pc:docMk/>
            <pc:sldMk cId="2215690650" sldId="2052"/>
            <ac:spMk id="6" creationId="{00000000-0000-0000-0000-000000000000}"/>
          </ac:spMkLst>
        </pc:spChg>
      </pc:sldChg>
      <pc:sldChg chg="addSp delSp modSp mod">
        <pc:chgData name="Pavneet Singh Kochhar" userId="0d261d6a-3f20-4a27-ac95-5609fac86558" providerId="ADAL" clId="{26CD39FC-1BA4-4C98-993B-58E5039BBA2A}" dt="2020-07-07T00:43:58.257" v="152" actId="1076"/>
        <pc:sldMkLst>
          <pc:docMk/>
          <pc:sldMk cId="4042109889" sldId="2053"/>
        </pc:sldMkLst>
        <pc:spChg chg="del mod">
          <ac:chgData name="Pavneet Singh Kochhar" userId="0d261d6a-3f20-4a27-ac95-5609fac86558" providerId="ADAL" clId="{26CD39FC-1BA4-4C98-993B-58E5039BBA2A}" dt="2020-07-07T00:40:49.085" v="81" actId="478"/>
          <ac:spMkLst>
            <pc:docMk/>
            <pc:sldMk cId="4042109889" sldId="2053"/>
            <ac:spMk id="6" creationId="{00000000-0000-0000-0000-000000000000}"/>
          </ac:spMkLst>
        </pc:spChg>
        <pc:spChg chg="add mod">
          <ac:chgData name="Pavneet Singh Kochhar" userId="0d261d6a-3f20-4a27-ac95-5609fac86558" providerId="ADAL" clId="{26CD39FC-1BA4-4C98-993B-58E5039BBA2A}" dt="2020-07-07T00:43:58.257" v="152" actId="1076"/>
          <ac:spMkLst>
            <pc:docMk/>
            <pc:sldMk cId="4042109889" sldId="2053"/>
            <ac:spMk id="7" creationId="{067BD405-84D9-4926-819A-7DC052E81D32}"/>
          </ac:spMkLst>
        </pc:spChg>
        <pc:spChg chg="add mod">
          <ac:chgData name="Pavneet Singh Kochhar" userId="0d261d6a-3f20-4a27-ac95-5609fac86558" providerId="ADAL" clId="{26CD39FC-1BA4-4C98-993B-58E5039BBA2A}" dt="2020-07-07T00:43:27.499" v="135" actId="20577"/>
          <ac:spMkLst>
            <pc:docMk/>
            <pc:sldMk cId="4042109889" sldId="2053"/>
            <ac:spMk id="8" creationId="{36CC6B97-1B4E-4D88-B95E-3887ADB2F0D9}"/>
          </ac:spMkLst>
        </pc:spChg>
        <pc:spChg chg="mod">
          <ac:chgData name="Pavneet Singh Kochhar" userId="0d261d6a-3f20-4a27-ac95-5609fac86558" providerId="ADAL" clId="{26CD39FC-1BA4-4C98-993B-58E5039BBA2A}" dt="2020-07-07T00:39:58.310" v="79" actId="20577"/>
          <ac:spMkLst>
            <pc:docMk/>
            <pc:sldMk cId="4042109889" sldId="2053"/>
            <ac:spMk id="17" creationId="{00000000-0000-0000-0000-000000000000}"/>
          </ac:spMkLst>
        </pc:spChg>
        <pc:picChg chg="add mod">
          <ac:chgData name="Pavneet Singh Kochhar" userId="0d261d6a-3f20-4a27-ac95-5609fac86558" providerId="ADAL" clId="{26CD39FC-1BA4-4C98-993B-58E5039BBA2A}" dt="2020-07-07T00:42:56.129" v="125" actId="14100"/>
          <ac:picMkLst>
            <pc:docMk/>
            <pc:sldMk cId="4042109889" sldId="2053"/>
            <ac:picMk id="3" creationId="{FCCEBAE1-8767-40E6-A091-D0D1E308B42E}"/>
          </ac:picMkLst>
        </pc:picChg>
        <pc:picChg chg="add mod">
          <ac:chgData name="Pavneet Singh Kochhar" userId="0d261d6a-3f20-4a27-ac95-5609fac86558" providerId="ADAL" clId="{26CD39FC-1BA4-4C98-993B-58E5039BBA2A}" dt="2020-07-07T00:42:58.793" v="126" actId="14100"/>
          <ac:picMkLst>
            <pc:docMk/>
            <pc:sldMk cId="4042109889" sldId="2053"/>
            <ac:picMk id="5" creationId="{C2F4D4DD-9A7E-4454-B69D-30921F3CFAC1}"/>
          </ac:picMkLst>
        </pc:picChg>
      </pc:sldChg>
      <pc:sldChg chg="modSp add mod">
        <pc:chgData name="Pavneet Singh Kochhar" userId="0d261d6a-3f20-4a27-ac95-5609fac86558" providerId="ADAL" clId="{26CD39FC-1BA4-4C98-993B-58E5039BBA2A}" dt="2020-07-07T02:44:53.173" v="657" actId="255"/>
        <pc:sldMkLst>
          <pc:docMk/>
          <pc:sldMk cId="1556567390" sldId="2054"/>
        </pc:sldMkLst>
        <pc:spChg chg="mod">
          <ac:chgData name="Pavneet Singh Kochhar" userId="0d261d6a-3f20-4a27-ac95-5609fac86558" providerId="ADAL" clId="{26CD39FC-1BA4-4C98-993B-58E5039BBA2A}" dt="2020-07-07T02:44:53.173" v="657" actId="255"/>
          <ac:spMkLst>
            <pc:docMk/>
            <pc:sldMk cId="1556567390" sldId="2054"/>
            <ac:spMk id="6" creationId="{00000000-0000-0000-0000-000000000000}"/>
          </ac:spMkLst>
        </pc:spChg>
        <pc:spChg chg="mod">
          <ac:chgData name="Pavneet Singh Kochhar" userId="0d261d6a-3f20-4a27-ac95-5609fac86558" providerId="ADAL" clId="{26CD39FC-1BA4-4C98-993B-58E5039BBA2A}" dt="2020-07-07T00:24:44.523" v="25" actId="20577"/>
          <ac:spMkLst>
            <pc:docMk/>
            <pc:sldMk cId="1556567390" sldId="2054"/>
            <ac:spMk id="17" creationId="{00000000-0000-0000-0000-000000000000}"/>
          </ac:spMkLst>
        </pc:spChg>
      </pc:sldChg>
      <pc:sldChg chg="add">
        <pc:chgData name="Pavneet Singh Kochhar" userId="0d261d6a-3f20-4a27-ac95-5609fac86558" providerId="ADAL" clId="{26CD39FC-1BA4-4C98-993B-58E5039BBA2A}" dt="2020-07-07T00:39:52.624" v="66" actId="22"/>
        <pc:sldMkLst>
          <pc:docMk/>
          <pc:sldMk cId="481724320" sldId="2055"/>
        </pc:sldMkLst>
      </pc:sldChg>
      <pc:sldChg chg="add">
        <pc:chgData name="Pavneet Singh Kochhar" userId="0d261d6a-3f20-4a27-ac95-5609fac86558" providerId="ADAL" clId="{26CD39FC-1BA4-4C98-993B-58E5039BBA2A}" dt="2020-07-07T00:46:38.515" v="154" actId="22"/>
        <pc:sldMkLst>
          <pc:docMk/>
          <pc:sldMk cId="2519918630" sldId="2056"/>
        </pc:sldMkLst>
      </pc:sldChg>
      <pc:sldChg chg="addSp">
        <pc:chgData name="Pavneet Singh Kochhar" userId="0d261d6a-3f20-4a27-ac95-5609fac86558" providerId="ADAL" clId="{26CD39FC-1BA4-4C98-993B-58E5039BBA2A}" dt="2020-07-07T02:17:16.424" v="502"/>
        <pc:sldMkLst>
          <pc:docMk/>
          <pc:sldMk cId="181967756" sldId="2057"/>
        </pc:sldMkLst>
        <pc:picChg chg="add">
          <ac:chgData name="Pavneet Singh Kochhar" userId="0d261d6a-3f20-4a27-ac95-5609fac86558" providerId="ADAL" clId="{26CD39FC-1BA4-4C98-993B-58E5039BBA2A}" dt="2020-07-07T02:17:16.424" v="502"/>
          <ac:picMkLst>
            <pc:docMk/>
            <pc:sldMk cId="181967756" sldId="2057"/>
            <ac:picMk id="1026" creationId="{F310DAF5-F198-4277-AAF4-F59CF69F3345}"/>
          </ac:picMkLst>
        </pc:picChg>
      </pc:sldChg>
      <pc:sldChg chg="addSp">
        <pc:chgData name="Pavneet Singh Kochhar" userId="0d261d6a-3f20-4a27-ac95-5609fac86558" providerId="ADAL" clId="{26CD39FC-1BA4-4C98-993B-58E5039BBA2A}" dt="2020-07-07T02:34:35.057" v="602"/>
        <pc:sldMkLst>
          <pc:docMk/>
          <pc:sldMk cId="245409797" sldId="2057"/>
        </pc:sldMkLst>
        <pc:picChg chg="add">
          <ac:chgData name="Pavneet Singh Kochhar" userId="0d261d6a-3f20-4a27-ac95-5609fac86558" providerId="ADAL" clId="{26CD39FC-1BA4-4C98-993B-58E5039BBA2A}" dt="2020-07-07T02:34:35.057" v="602"/>
          <ac:picMkLst>
            <pc:docMk/>
            <pc:sldMk cId="245409797" sldId="2057"/>
            <ac:picMk id="11266" creationId="{17FE18B5-D809-4B30-A768-84C25466677B}"/>
          </ac:picMkLst>
        </pc:picChg>
      </pc:sldChg>
      <pc:sldChg chg="addSp">
        <pc:chgData name="Pavneet Singh Kochhar" userId="0d261d6a-3f20-4a27-ac95-5609fac86558" providerId="ADAL" clId="{26CD39FC-1BA4-4C98-993B-58E5039BBA2A}" dt="2020-07-07T02:18:29.832" v="512"/>
        <pc:sldMkLst>
          <pc:docMk/>
          <pc:sldMk cId="1314856942" sldId="2057"/>
        </pc:sldMkLst>
        <pc:picChg chg="add">
          <ac:chgData name="Pavneet Singh Kochhar" userId="0d261d6a-3f20-4a27-ac95-5609fac86558" providerId="ADAL" clId="{26CD39FC-1BA4-4C98-993B-58E5039BBA2A}" dt="2020-07-07T02:18:29.832" v="512"/>
          <ac:picMkLst>
            <pc:docMk/>
            <pc:sldMk cId="1314856942" sldId="2057"/>
            <ac:picMk id="2050" creationId="{5C97F5F1-0FC1-4C08-8070-FDBA9165BA74}"/>
          </ac:picMkLst>
        </pc:picChg>
      </pc:sldChg>
      <pc:sldChg chg="addSp">
        <pc:chgData name="Pavneet Singh Kochhar" userId="0d261d6a-3f20-4a27-ac95-5609fac86558" providerId="ADAL" clId="{26CD39FC-1BA4-4C98-993B-58E5039BBA2A}" dt="2020-07-07T02:18:51.622" v="516"/>
        <pc:sldMkLst>
          <pc:docMk/>
          <pc:sldMk cId="1569412287" sldId="2057"/>
        </pc:sldMkLst>
        <pc:picChg chg="add">
          <ac:chgData name="Pavneet Singh Kochhar" userId="0d261d6a-3f20-4a27-ac95-5609fac86558" providerId="ADAL" clId="{26CD39FC-1BA4-4C98-993B-58E5039BBA2A}" dt="2020-07-07T02:18:51.622" v="516"/>
          <ac:picMkLst>
            <pc:docMk/>
            <pc:sldMk cId="1569412287" sldId="2057"/>
            <ac:picMk id="3074" creationId="{C61DB304-A9E6-4440-BC29-480CB0EC3AE5}"/>
          </ac:picMkLst>
        </pc:picChg>
      </pc:sldChg>
      <pc:sldChg chg="addSp">
        <pc:chgData name="Pavneet Singh Kochhar" userId="0d261d6a-3f20-4a27-ac95-5609fac86558" providerId="ADAL" clId="{26CD39FC-1BA4-4C98-993B-58E5039BBA2A}" dt="2020-07-07T02:19:31.014" v="522"/>
        <pc:sldMkLst>
          <pc:docMk/>
          <pc:sldMk cId="1700999045" sldId="2057"/>
        </pc:sldMkLst>
        <pc:picChg chg="add">
          <ac:chgData name="Pavneet Singh Kochhar" userId="0d261d6a-3f20-4a27-ac95-5609fac86558" providerId="ADAL" clId="{26CD39FC-1BA4-4C98-993B-58E5039BBA2A}" dt="2020-07-07T02:19:31.014" v="522"/>
          <ac:picMkLst>
            <pc:docMk/>
            <pc:sldMk cId="1700999045" sldId="2057"/>
            <ac:picMk id="4098" creationId="{47D758C9-B207-4918-B542-122E7390AF36}"/>
          </ac:picMkLst>
        </pc:picChg>
      </pc:sldChg>
      <pc:sldChg chg="addSp delSp modSp add del mod">
        <pc:chgData name="Pavneet Singh Kochhar" userId="0d261d6a-3f20-4a27-ac95-5609fac86558" providerId="ADAL" clId="{26CD39FC-1BA4-4C98-993B-58E5039BBA2A}" dt="2020-07-07T02:40:37.095" v="650" actId="1076"/>
        <pc:sldMkLst>
          <pc:docMk/>
          <pc:sldMk cId="1850627881" sldId="2057"/>
        </pc:sldMkLst>
        <pc:spChg chg="del">
          <ac:chgData name="Pavneet Singh Kochhar" userId="0d261d6a-3f20-4a27-ac95-5609fac86558" providerId="ADAL" clId="{26CD39FC-1BA4-4C98-993B-58E5039BBA2A}" dt="2020-07-07T02:16:11.411" v="462" actId="478"/>
          <ac:spMkLst>
            <pc:docMk/>
            <pc:sldMk cId="1850627881" sldId="2057"/>
            <ac:spMk id="2" creationId="{D982F52E-39C6-4E7E-9576-8FAE328A07FC}"/>
          </ac:spMkLst>
        </pc:spChg>
        <pc:spChg chg="add mod">
          <ac:chgData name="Pavneet Singh Kochhar" userId="0d261d6a-3f20-4a27-ac95-5609fac86558" providerId="ADAL" clId="{26CD39FC-1BA4-4C98-993B-58E5039BBA2A}" dt="2020-07-07T02:40:37.095" v="650" actId="1076"/>
          <ac:spMkLst>
            <pc:docMk/>
            <pc:sldMk cId="1850627881" sldId="2057"/>
            <ac:spMk id="2" creationId="{E730A50F-F0B1-4105-B816-FE14A668A126}"/>
          </ac:spMkLst>
        </pc:spChg>
        <pc:spChg chg="add del mod">
          <ac:chgData name="Pavneet Singh Kochhar" userId="0d261d6a-3f20-4a27-ac95-5609fac86558" providerId="ADAL" clId="{26CD39FC-1BA4-4C98-993B-58E5039BBA2A}" dt="2020-07-07T02:37:42.787" v="636" actId="478"/>
          <ac:spMkLst>
            <pc:docMk/>
            <pc:sldMk cId="1850627881" sldId="2057"/>
            <ac:spMk id="3" creationId="{6E5401BF-EF9B-4AAD-9A05-C44AB1AC3859}"/>
          </ac:spMkLst>
        </pc:spChg>
        <pc:spChg chg="del mod">
          <ac:chgData name="Pavneet Singh Kochhar" userId="0d261d6a-3f20-4a27-ac95-5609fac86558" providerId="ADAL" clId="{26CD39FC-1BA4-4C98-993B-58E5039BBA2A}" dt="2020-07-07T02:37:39.864" v="635" actId="478"/>
          <ac:spMkLst>
            <pc:docMk/>
            <pc:sldMk cId="1850627881" sldId="2057"/>
            <ac:spMk id="6" creationId="{00000000-0000-0000-0000-000000000000}"/>
          </ac:spMkLst>
        </pc:spChg>
        <pc:spChg chg="del mod">
          <ac:chgData name="Pavneet Singh Kochhar" userId="0d261d6a-3f20-4a27-ac95-5609fac86558" providerId="ADAL" clId="{26CD39FC-1BA4-4C98-993B-58E5039BBA2A}" dt="2020-07-07T02:37:45.307" v="637" actId="478"/>
          <ac:spMkLst>
            <pc:docMk/>
            <pc:sldMk cId="1850627881" sldId="2057"/>
            <ac:spMk id="7" creationId="{EABE65E2-14DC-4CC6-82FB-0FCFF0ED18E6}"/>
          </ac:spMkLst>
        </pc:spChg>
        <pc:spChg chg="mod">
          <ac:chgData name="Pavneet Singh Kochhar" userId="0d261d6a-3f20-4a27-ac95-5609fac86558" providerId="ADAL" clId="{26CD39FC-1BA4-4C98-993B-58E5039BBA2A}" dt="2020-07-07T02:32:01.206" v="590" actId="20577"/>
          <ac:spMkLst>
            <pc:docMk/>
            <pc:sldMk cId="1850627881" sldId="2057"/>
            <ac:spMk id="17" creationId="{00000000-0000-0000-0000-000000000000}"/>
          </ac:spMkLst>
        </pc:spChg>
        <pc:spChg chg="del">
          <ac:chgData name="Pavneet Singh Kochhar" userId="0d261d6a-3f20-4a27-ac95-5609fac86558" providerId="ADAL" clId="{26CD39FC-1BA4-4C98-993B-58E5039BBA2A}" dt="2020-07-07T02:16:17.220" v="468" actId="478"/>
          <ac:spMkLst>
            <pc:docMk/>
            <pc:sldMk cId="1850627881" sldId="2057"/>
            <ac:spMk id="26" creationId="{1BF33B9E-FF44-4AD4-9DC9-5220905E1DAE}"/>
          </ac:spMkLst>
        </pc:spChg>
        <pc:spChg chg="del">
          <ac:chgData name="Pavneet Singh Kochhar" userId="0d261d6a-3f20-4a27-ac95-5609fac86558" providerId="ADAL" clId="{26CD39FC-1BA4-4C98-993B-58E5039BBA2A}" dt="2020-07-07T02:16:18.516" v="469" actId="478"/>
          <ac:spMkLst>
            <pc:docMk/>
            <pc:sldMk cId="1850627881" sldId="2057"/>
            <ac:spMk id="35" creationId="{040C191F-3B42-4187-872E-3CD11A7F225A}"/>
          </ac:spMkLst>
        </pc:spChg>
        <pc:spChg chg="del">
          <ac:chgData name="Pavneet Singh Kochhar" userId="0d261d6a-3f20-4a27-ac95-5609fac86558" providerId="ADAL" clId="{26CD39FC-1BA4-4C98-993B-58E5039BBA2A}" dt="2020-07-07T02:16:15.277" v="467" actId="478"/>
          <ac:spMkLst>
            <pc:docMk/>
            <pc:sldMk cId="1850627881" sldId="2057"/>
            <ac:spMk id="37" creationId="{00F82117-E951-4C36-982B-2289D3882E3A}"/>
          </ac:spMkLst>
        </pc:spChg>
        <pc:spChg chg="del">
          <ac:chgData name="Pavneet Singh Kochhar" userId="0d261d6a-3f20-4a27-ac95-5609fac86558" providerId="ADAL" clId="{26CD39FC-1BA4-4C98-993B-58E5039BBA2A}" dt="2020-07-07T02:16:14.595" v="466" actId="478"/>
          <ac:spMkLst>
            <pc:docMk/>
            <pc:sldMk cId="1850627881" sldId="2057"/>
            <ac:spMk id="39" creationId="{F2B76BEA-146B-46E6-A82A-AEE024528A91}"/>
          </ac:spMkLst>
        </pc:spChg>
        <pc:grpChg chg="del">
          <ac:chgData name="Pavneet Singh Kochhar" userId="0d261d6a-3f20-4a27-ac95-5609fac86558" providerId="ADAL" clId="{26CD39FC-1BA4-4C98-993B-58E5039BBA2A}" dt="2020-07-07T02:16:12.452" v="463" actId="478"/>
          <ac:grpSpMkLst>
            <pc:docMk/>
            <pc:sldMk cId="1850627881" sldId="2057"/>
            <ac:grpSpMk id="13" creationId="{8B4719F3-350E-467D-A129-F21943EE0DAC}"/>
          </ac:grpSpMkLst>
        </pc:grpChg>
        <pc:grpChg chg="del">
          <ac:chgData name="Pavneet Singh Kochhar" userId="0d261d6a-3f20-4a27-ac95-5609fac86558" providerId="ADAL" clId="{26CD39FC-1BA4-4C98-993B-58E5039BBA2A}" dt="2020-07-07T02:16:13.172" v="464" actId="478"/>
          <ac:grpSpMkLst>
            <pc:docMk/>
            <pc:sldMk cId="1850627881" sldId="2057"/>
            <ac:grpSpMk id="24" creationId="{B7DFC875-EE32-4369-91D8-5981158B1AC0}"/>
          </ac:grpSpMkLst>
        </pc:grpChg>
        <pc:grpChg chg="del">
          <ac:chgData name="Pavneet Singh Kochhar" userId="0d261d6a-3f20-4a27-ac95-5609fac86558" providerId="ADAL" clId="{26CD39FC-1BA4-4C98-993B-58E5039BBA2A}" dt="2020-07-07T02:16:13.996" v="465" actId="478"/>
          <ac:grpSpMkLst>
            <pc:docMk/>
            <pc:sldMk cId="1850627881" sldId="2057"/>
            <ac:grpSpMk id="27" creationId="{AEAC2559-4A98-49FD-BEA3-CFCD04B4C25C}"/>
          </ac:grpSpMkLst>
        </pc:grpChg>
        <pc:picChg chg="mod">
          <ac:chgData name="Pavneet Singh Kochhar" userId="0d261d6a-3f20-4a27-ac95-5609fac86558" providerId="ADAL" clId="{26CD39FC-1BA4-4C98-993B-58E5039BBA2A}" dt="2020-07-07T02:37:12.384" v="626" actId="1076"/>
          <ac:picMkLst>
            <pc:docMk/>
            <pc:sldMk cId="1850627881" sldId="2057"/>
            <ac:picMk id="1026" creationId="{F310DAF5-F198-4277-AAF4-F59CF69F3345}"/>
          </ac:picMkLst>
        </pc:picChg>
        <pc:picChg chg="del mod">
          <ac:chgData name="Pavneet Singh Kochhar" userId="0d261d6a-3f20-4a27-ac95-5609fac86558" providerId="ADAL" clId="{26CD39FC-1BA4-4C98-993B-58E5039BBA2A}" dt="2020-07-07T02:18:51.170" v="515" actId="478"/>
          <ac:picMkLst>
            <pc:docMk/>
            <pc:sldMk cId="1850627881" sldId="2057"/>
            <ac:picMk id="2050" creationId="{5C97F5F1-0FC1-4C08-8070-FDBA9165BA74}"/>
          </ac:picMkLst>
        </pc:picChg>
        <pc:picChg chg="mod">
          <ac:chgData name="Pavneet Singh Kochhar" userId="0d261d6a-3f20-4a27-ac95-5609fac86558" providerId="ADAL" clId="{26CD39FC-1BA4-4C98-993B-58E5039BBA2A}" dt="2020-07-07T02:37:13.824" v="627" actId="1076"/>
          <ac:picMkLst>
            <pc:docMk/>
            <pc:sldMk cId="1850627881" sldId="2057"/>
            <ac:picMk id="3074" creationId="{C61DB304-A9E6-4440-BC29-480CB0EC3AE5}"/>
          </ac:picMkLst>
        </pc:picChg>
        <pc:picChg chg="mod">
          <ac:chgData name="Pavneet Singh Kochhar" userId="0d261d6a-3f20-4a27-ac95-5609fac86558" providerId="ADAL" clId="{26CD39FC-1BA4-4C98-993B-58E5039BBA2A}" dt="2020-07-07T02:37:10.744" v="625" actId="1076"/>
          <ac:picMkLst>
            <pc:docMk/>
            <pc:sldMk cId="1850627881" sldId="2057"/>
            <ac:picMk id="4098" creationId="{47D758C9-B207-4918-B542-122E7390AF36}"/>
          </ac:picMkLst>
        </pc:picChg>
        <pc:picChg chg="del mod">
          <ac:chgData name="Pavneet Singh Kochhar" userId="0d261d6a-3f20-4a27-ac95-5609fac86558" providerId="ADAL" clId="{26CD39FC-1BA4-4C98-993B-58E5039BBA2A}" dt="2020-07-07T02:27:21.350" v="539" actId="478"/>
          <ac:picMkLst>
            <pc:docMk/>
            <pc:sldMk cId="1850627881" sldId="2057"/>
            <ac:picMk id="5122" creationId="{3526F2BC-69F4-485F-90F2-D38A4695870B}"/>
          </ac:picMkLst>
        </pc:picChg>
        <pc:picChg chg="mod">
          <ac:chgData name="Pavneet Singh Kochhar" userId="0d261d6a-3f20-4a27-ac95-5609fac86558" providerId="ADAL" clId="{26CD39FC-1BA4-4C98-993B-58E5039BBA2A}" dt="2020-07-07T02:37:09.176" v="624" actId="1076"/>
          <ac:picMkLst>
            <pc:docMk/>
            <pc:sldMk cId="1850627881" sldId="2057"/>
            <ac:picMk id="6146" creationId="{7EB3556E-C610-4750-A1C1-282F5F776AC6}"/>
          </ac:picMkLst>
        </pc:picChg>
        <pc:picChg chg="mod">
          <ac:chgData name="Pavneet Singh Kochhar" userId="0d261d6a-3f20-4a27-ac95-5609fac86558" providerId="ADAL" clId="{26CD39FC-1BA4-4C98-993B-58E5039BBA2A}" dt="2020-07-07T02:37:36.032" v="634" actId="1076"/>
          <ac:picMkLst>
            <pc:docMk/>
            <pc:sldMk cId="1850627881" sldId="2057"/>
            <ac:picMk id="7170" creationId="{4F7A6D79-965C-4DAE-9C4C-2FE1AB1EE341}"/>
          </ac:picMkLst>
        </pc:picChg>
        <pc:picChg chg="mod">
          <ac:chgData name="Pavneet Singh Kochhar" userId="0d261d6a-3f20-4a27-ac95-5609fac86558" providerId="ADAL" clId="{26CD39FC-1BA4-4C98-993B-58E5039BBA2A}" dt="2020-07-07T02:37:15.368" v="628" actId="1076"/>
          <ac:picMkLst>
            <pc:docMk/>
            <pc:sldMk cId="1850627881" sldId="2057"/>
            <ac:picMk id="8194" creationId="{9A7490C0-9A10-4835-9548-43AEA67874AA}"/>
          </ac:picMkLst>
        </pc:picChg>
        <pc:picChg chg="mod">
          <ac:chgData name="Pavneet Singh Kochhar" userId="0d261d6a-3f20-4a27-ac95-5609fac86558" providerId="ADAL" clId="{26CD39FC-1BA4-4C98-993B-58E5039BBA2A}" dt="2020-07-07T02:37:26.528" v="632" actId="1076"/>
          <ac:picMkLst>
            <pc:docMk/>
            <pc:sldMk cId="1850627881" sldId="2057"/>
            <ac:picMk id="9218" creationId="{52F69F3D-7BF1-418E-BAE4-E2033CB51B47}"/>
          </ac:picMkLst>
        </pc:picChg>
        <pc:picChg chg="mod">
          <ac:chgData name="Pavneet Singh Kochhar" userId="0d261d6a-3f20-4a27-ac95-5609fac86558" providerId="ADAL" clId="{26CD39FC-1BA4-4C98-993B-58E5039BBA2A}" dt="2020-07-07T02:37:22.552" v="631" actId="1076"/>
          <ac:picMkLst>
            <pc:docMk/>
            <pc:sldMk cId="1850627881" sldId="2057"/>
            <ac:picMk id="10242" creationId="{FF61C497-33B8-4BBC-BCE7-AF73D4546739}"/>
          </ac:picMkLst>
        </pc:picChg>
        <pc:picChg chg="mod">
          <ac:chgData name="Pavneet Singh Kochhar" userId="0d261d6a-3f20-4a27-ac95-5609fac86558" providerId="ADAL" clId="{26CD39FC-1BA4-4C98-993B-58E5039BBA2A}" dt="2020-07-07T02:37:19.936" v="630" actId="1076"/>
          <ac:picMkLst>
            <pc:docMk/>
            <pc:sldMk cId="1850627881" sldId="2057"/>
            <ac:picMk id="11266" creationId="{17FE18B5-D809-4B30-A768-84C25466677B}"/>
          </ac:picMkLst>
        </pc:picChg>
        <pc:picChg chg="mod">
          <ac:chgData name="Pavneet Singh Kochhar" userId="0d261d6a-3f20-4a27-ac95-5609fac86558" providerId="ADAL" clId="{26CD39FC-1BA4-4C98-993B-58E5039BBA2A}" dt="2020-07-07T02:37:17.656" v="629" actId="1076"/>
          <ac:picMkLst>
            <pc:docMk/>
            <pc:sldMk cId="1850627881" sldId="2057"/>
            <ac:picMk id="12290" creationId="{E951CB01-6254-4B0B-8E00-F452C275D793}"/>
          </ac:picMkLst>
        </pc:picChg>
        <pc:picChg chg="mod">
          <ac:chgData name="Pavneet Singh Kochhar" userId="0d261d6a-3f20-4a27-ac95-5609fac86558" providerId="ADAL" clId="{26CD39FC-1BA4-4C98-993B-58E5039BBA2A}" dt="2020-07-07T02:40:28.086" v="646" actId="1076"/>
          <ac:picMkLst>
            <pc:docMk/>
            <pc:sldMk cId="1850627881" sldId="2057"/>
            <ac:picMk id="13314" creationId="{6D7E3DB6-4ACD-4BA6-A377-B0C31F80062F}"/>
          </ac:picMkLst>
        </pc:picChg>
      </pc:sldChg>
      <pc:sldChg chg="addSp">
        <pc:chgData name="Pavneet Singh Kochhar" userId="0d261d6a-3f20-4a27-ac95-5609fac86558" providerId="ADAL" clId="{26CD39FC-1BA4-4C98-993B-58E5039BBA2A}" dt="2020-07-07T02:27:19.462" v="537"/>
        <pc:sldMkLst>
          <pc:docMk/>
          <pc:sldMk cId="1950812638" sldId="2057"/>
        </pc:sldMkLst>
        <pc:picChg chg="add">
          <ac:chgData name="Pavneet Singh Kochhar" userId="0d261d6a-3f20-4a27-ac95-5609fac86558" providerId="ADAL" clId="{26CD39FC-1BA4-4C98-993B-58E5039BBA2A}" dt="2020-07-07T02:27:19.462" v="537"/>
          <ac:picMkLst>
            <pc:docMk/>
            <pc:sldMk cId="1950812638" sldId="2057"/>
            <ac:picMk id="6146" creationId="{7EB3556E-C610-4750-A1C1-282F5F776AC6}"/>
          </ac:picMkLst>
        </pc:picChg>
      </pc:sldChg>
      <pc:sldChg chg="addSp">
        <pc:chgData name="Pavneet Singh Kochhar" userId="0d261d6a-3f20-4a27-ac95-5609fac86558" providerId="ADAL" clId="{26CD39FC-1BA4-4C98-993B-58E5039BBA2A}" dt="2020-07-07T02:29:17.694" v="547"/>
        <pc:sldMkLst>
          <pc:docMk/>
          <pc:sldMk cId="2228413689" sldId="2057"/>
        </pc:sldMkLst>
        <pc:picChg chg="add">
          <ac:chgData name="Pavneet Singh Kochhar" userId="0d261d6a-3f20-4a27-ac95-5609fac86558" providerId="ADAL" clId="{26CD39FC-1BA4-4C98-993B-58E5039BBA2A}" dt="2020-07-07T02:29:17.694" v="547"/>
          <ac:picMkLst>
            <pc:docMk/>
            <pc:sldMk cId="2228413689" sldId="2057"/>
            <ac:picMk id="7170" creationId="{4F7A6D79-965C-4DAE-9C4C-2FE1AB1EE341}"/>
          </ac:picMkLst>
        </pc:picChg>
      </pc:sldChg>
      <pc:sldChg chg="addSp">
        <pc:chgData name="Pavneet Singh Kochhar" userId="0d261d6a-3f20-4a27-ac95-5609fac86558" providerId="ADAL" clId="{26CD39FC-1BA4-4C98-993B-58E5039BBA2A}" dt="2020-07-07T02:30:07.522" v="560"/>
        <pc:sldMkLst>
          <pc:docMk/>
          <pc:sldMk cId="2298077600" sldId="2057"/>
        </pc:sldMkLst>
        <pc:picChg chg="add">
          <ac:chgData name="Pavneet Singh Kochhar" userId="0d261d6a-3f20-4a27-ac95-5609fac86558" providerId="ADAL" clId="{26CD39FC-1BA4-4C98-993B-58E5039BBA2A}" dt="2020-07-07T02:30:07.522" v="560"/>
          <ac:picMkLst>
            <pc:docMk/>
            <pc:sldMk cId="2298077600" sldId="2057"/>
            <ac:picMk id="8194" creationId="{9A7490C0-9A10-4835-9548-43AEA67874AA}"/>
          </ac:picMkLst>
        </pc:picChg>
      </pc:sldChg>
      <pc:sldChg chg="addSp">
        <pc:chgData name="Pavneet Singh Kochhar" userId="0d261d6a-3f20-4a27-ac95-5609fac86558" providerId="ADAL" clId="{26CD39FC-1BA4-4C98-993B-58E5039BBA2A}" dt="2020-07-07T02:36:24.378" v="610"/>
        <pc:sldMkLst>
          <pc:docMk/>
          <pc:sldMk cId="2580030731" sldId="2057"/>
        </pc:sldMkLst>
        <pc:picChg chg="add">
          <ac:chgData name="Pavneet Singh Kochhar" userId="0d261d6a-3f20-4a27-ac95-5609fac86558" providerId="ADAL" clId="{26CD39FC-1BA4-4C98-993B-58E5039BBA2A}" dt="2020-07-07T02:36:24.378" v="610"/>
          <ac:picMkLst>
            <pc:docMk/>
            <pc:sldMk cId="2580030731" sldId="2057"/>
            <ac:picMk id="12290" creationId="{E951CB01-6254-4B0B-8E00-F452C275D793}"/>
          </ac:picMkLst>
        </pc:picChg>
      </pc:sldChg>
      <pc:sldChg chg="addSp">
        <pc:chgData name="Pavneet Singh Kochhar" userId="0d261d6a-3f20-4a27-ac95-5609fac86558" providerId="ADAL" clId="{26CD39FC-1BA4-4C98-993B-58E5039BBA2A}" dt="2020-07-07T02:39:08.236" v="638"/>
        <pc:sldMkLst>
          <pc:docMk/>
          <pc:sldMk cId="2611221747" sldId="2057"/>
        </pc:sldMkLst>
        <pc:picChg chg="add">
          <ac:chgData name="Pavneet Singh Kochhar" userId="0d261d6a-3f20-4a27-ac95-5609fac86558" providerId="ADAL" clId="{26CD39FC-1BA4-4C98-993B-58E5039BBA2A}" dt="2020-07-07T02:39:08.236" v="638"/>
          <ac:picMkLst>
            <pc:docMk/>
            <pc:sldMk cId="2611221747" sldId="2057"/>
            <ac:picMk id="13314" creationId="{6D7E3DB6-4ACD-4BA6-A377-B0C31F80062F}"/>
          </ac:picMkLst>
        </pc:picChg>
      </pc:sldChg>
      <pc:sldChg chg="addSp">
        <pc:chgData name="Pavneet Singh Kochhar" userId="0d261d6a-3f20-4a27-ac95-5609fac86558" providerId="ADAL" clId="{26CD39FC-1BA4-4C98-993B-58E5039BBA2A}" dt="2020-07-07T02:32:52.411" v="591"/>
        <pc:sldMkLst>
          <pc:docMk/>
          <pc:sldMk cId="2708337057" sldId="2057"/>
        </pc:sldMkLst>
        <pc:picChg chg="add">
          <ac:chgData name="Pavneet Singh Kochhar" userId="0d261d6a-3f20-4a27-ac95-5609fac86558" providerId="ADAL" clId="{26CD39FC-1BA4-4C98-993B-58E5039BBA2A}" dt="2020-07-07T02:32:52.411" v="591"/>
          <ac:picMkLst>
            <pc:docMk/>
            <pc:sldMk cId="2708337057" sldId="2057"/>
            <ac:picMk id="10242" creationId="{FF61C497-33B8-4BBC-BCE7-AF73D4546739}"/>
          </ac:picMkLst>
        </pc:picChg>
      </pc:sldChg>
      <pc:sldChg chg="addSp">
        <pc:chgData name="Pavneet Singh Kochhar" userId="0d261d6a-3f20-4a27-ac95-5609fac86558" providerId="ADAL" clId="{26CD39FC-1BA4-4C98-993B-58E5039BBA2A}" dt="2020-07-07T02:25:15.368" v="531"/>
        <pc:sldMkLst>
          <pc:docMk/>
          <pc:sldMk cId="2979991669" sldId="2057"/>
        </pc:sldMkLst>
        <pc:picChg chg="add">
          <ac:chgData name="Pavneet Singh Kochhar" userId="0d261d6a-3f20-4a27-ac95-5609fac86558" providerId="ADAL" clId="{26CD39FC-1BA4-4C98-993B-58E5039BBA2A}" dt="2020-07-07T02:25:15.368" v="531"/>
          <ac:picMkLst>
            <pc:docMk/>
            <pc:sldMk cId="2979991669" sldId="2057"/>
            <ac:picMk id="5122" creationId="{3526F2BC-69F4-485F-90F2-D38A4695870B}"/>
          </ac:picMkLst>
        </pc:picChg>
      </pc:sldChg>
      <pc:sldChg chg="addSp">
        <pc:chgData name="Pavneet Singh Kochhar" userId="0d261d6a-3f20-4a27-ac95-5609fac86558" providerId="ADAL" clId="{26CD39FC-1BA4-4C98-993B-58E5039BBA2A}" dt="2020-07-07T02:31:24.325" v="578"/>
        <pc:sldMkLst>
          <pc:docMk/>
          <pc:sldMk cId="3472502653" sldId="2057"/>
        </pc:sldMkLst>
        <pc:picChg chg="add">
          <ac:chgData name="Pavneet Singh Kochhar" userId="0d261d6a-3f20-4a27-ac95-5609fac86558" providerId="ADAL" clId="{26CD39FC-1BA4-4C98-993B-58E5039BBA2A}" dt="2020-07-07T02:31:24.325" v="578"/>
          <ac:picMkLst>
            <pc:docMk/>
            <pc:sldMk cId="3472502653" sldId="2057"/>
            <ac:picMk id="9218" creationId="{52F69F3D-7BF1-418E-BAE4-E2033CB51B47}"/>
          </ac:picMkLst>
        </pc:picChg>
      </pc:sldChg>
    </pc:docChg>
  </pc:docChgLst>
  <pc:docChgLst>
    <pc:chgData name="Pavneet Singh Kochhar" userId="0d261d6a-3f20-4a27-ac95-5609fac86558" providerId="ADAL" clId="{92D20084-BA35-45BD-AA22-424E74A28802}"/>
    <pc:docChg chg="undo custSel addSld delSld modSld modSection">
      <pc:chgData name="Pavneet Singh Kochhar" userId="0d261d6a-3f20-4a27-ac95-5609fac86558" providerId="ADAL" clId="{92D20084-BA35-45BD-AA22-424E74A28802}" dt="2020-07-07T19:34:30.816" v="694" actId="108"/>
      <pc:docMkLst>
        <pc:docMk/>
      </pc:docMkLst>
      <pc:sldChg chg="del">
        <pc:chgData name="Pavneet Singh Kochhar" userId="0d261d6a-3f20-4a27-ac95-5609fac86558" providerId="ADAL" clId="{92D20084-BA35-45BD-AA22-424E74A28802}" dt="2020-07-07T18:00:19.543" v="255" actId="47"/>
        <pc:sldMkLst>
          <pc:docMk/>
          <pc:sldMk cId="1995050349" sldId="1523"/>
        </pc:sldMkLst>
      </pc:sldChg>
      <pc:sldChg chg="del">
        <pc:chgData name="Pavneet Singh Kochhar" userId="0d261d6a-3f20-4a27-ac95-5609fac86558" providerId="ADAL" clId="{92D20084-BA35-45BD-AA22-424E74A28802}" dt="2020-07-07T18:00:20.373" v="257" actId="47"/>
        <pc:sldMkLst>
          <pc:docMk/>
          <pc:sldMk cId="1811665972" sldId="1524"/>
        </pc:sldMkLst>
      </pc:sldChg>
      <pc:sldChg chg="del">
        <pc:chgData name="Pavneet Singh Kochhar" userId="0d261d6a-3f20-4a27-ac95-5609fac86558" providerId="ADAL" clId="{92D20084-BA35-45BD-AA22-424E74A28802}" dt="2020-07-07T18:00:26.369" v="268" actId="47"/>
        <pc:sldMkLst>
          <pc:docMk/>
          <pc:sldMk cId="203203085" sldId="1527"/>
        </pc:sldMkLst>
      </pc:sldChg>
      <pc:sldChg chg="del">
        <pc:chgData name="Pavneet Singh Kochhar" userId="0d261d6a-3f20-4a27-ac95-5609fac86558" providerId="ADAL" clId="{92D20084-BA35-45BD-AA22-424E74A28802}" dt="2020-07-07T18:00:27.290" v="269" actId="47"/>
        <pc:sldMkLst>
          <pc:docMk/>
          <pc:sldMk cId="3249496989" sldId="1529"/>
        </pc:sldMkLst>
      </pc:sldChg>
      <pc:sldChg chg="del">
        <pc:chgData name="Pavneet Singh Kochhar" userId="0d261d6a-3f20-4a27-ac95-5609fac86558" providerId="ADAL" clId="{92D20084-BA35-45BD-AA22-424E74A28802}" dt="2020-07-07T18:00:27.555" v="270" actId="47"/>
        <pc:sldMkLst>
          <pc:docMk/>
          <pc:sldMk cId="1041029672" sldId="1530"/>
        </pc:sldMkLst>
      </pc:sldChg>
      <pc:sldChg chg="add del">
        <pc:chgData name="Pavneet Singh Kochhar" userId="0d261d6a-3f20-4a27-ac95-5609fac86558" providerId="ADAL" clId="{92D20084-BA35-45BD-AA22-424E74A28802}" dt="2020-07-07T18:00:48.793" v="273" actId="47"/>
        <pc:sldMkLst>
          <pc:docMk/>
          <pc:sldMk cId="1789865309" sldId="1531"/>
        </pc:sldMkLst>
      </pc:sldChg>
      <pc:sldChg chg="del">
        <pc:chgData name="Pavneet Singh Kochhar" userId="0d261d6a-3f20-4a27-ac95-5609fac86558" providerId="ADAL" clId="{92D20084-BA35-45BD-AA22-424E74A28802}" dt="2020-07-07T18:00:50.871" v="274" actId="47"/>
        <pc:sldMkLst>
          <pc:docMk/>
          <pc:sldMk cId="2402828649" sldId="1532"/>
        </pc:sldMkLst>
      </pc:sldChg>
      <pc:sldChg chg="del">
        <pc:chgData name="Pavneet Singh Kochhar" userId="0d261d6a-3f20-4a27-ac95-5609fac86558" providerId="ADAL" clId="{92D20084-BA35-45BD-AA22-424E74A28802}" dt="2020-07-07T18:00:17.356" v="253" actId="47"/>
        <pc:sldMkLst>
          <pc:docMk/>
          <pc:sldMk cId="895908902" sldId="1548"/>
        </pc:sldMkLst>
      </pc:sldChg>
      <pc:sldChg chg="del">
        <pc:chgData name="Pavneet Singh Kochhar" userId="0d261d6a-3f20-4a27-ac95-5609fac86558" providerId="ADAL" clId="{92D20084-BA35-45BD-AA22-424E74A28802}" dt="2020-07-07T18:00:18.412" v="254" actId="47"/>
        <pc:sldMkLst>
          <pc:docMk/>
          <pc:sldMk cId="3188989622" sldId="1635"/>
        </pc:sldMkLst>
      </pc:sldChg>
      <pc:sldChg chg="addSp modSp mod">
        <pc:chgData name="Pavneet Singh Kochhar" userId="0d261d6a-3f20-4a27-ac95-5609fac86558" providerId="ADAL" clId="{92D20084-BA35-45BD-AA22-424E74A28802}" dt="2020-07-07T17:50:54.379" v="252" actId="1076"/>
        <pc:sldMkLst>
          <pc:docMk/>
          <pc:sldMk cId="3957722359" sldId="1660"/>
        </pc:sldMkLst>
        <pc:picChg chg="add mod">
          <ac:chgData name="Pavneet Singh Kochhar" userId="0d261d6a-3f20-4a27-ac95-5609fac86558" providerId="ADAL" clId="{92D20084-BA35-45BD-AA22-424E74A28802}" dt="2020-07-07T17:50:54.379" v="252" actId="1076"/>
          <ac:picMkLst>
            <pc:docMk/>
            <pc:sldMk cId="3957722359" sldId="1660"/>
            <ac:picMk id="4" creationId="{FA307D69-565D-458B-B4CB-F7FE9CA206AE}"/>
          </ac:picMkLst>
        </pc:picChg>
      </pc:sldChg>
      <pc:sldChg chg="del">
        <pc:chgData name="Pavneet Singh Kochhar" userId="0d261d6a-3f20-4a27-ac95-5609fac86558" providerId="ADAL" clId="{92D20084-BA35-45BD-AA22-424E74A28802}" dt="2020-07-07T18:00:19.980" v="256" actId="47"/>
        <pc:sldMkLst>
          <pc:docMk/>
          <pc:sldMk cId="1490695021" sldId="1716"/>
        </pc:sldMkLst>
      </pc:sldChg>
      <pc:sldChg chg="del">
        <pc:chgData name="Pavneet Singh Kochhar" userId="0d261d6a-3f20-4a27-ac95-5609fac86558" providerId="ADAL" clId="{92D20084-BA35-45BD-AA22-424E74A28802}" dt="2020-07-07T18:00:25.602" v="267" actId="47"/>
        <pc:sldMkLst>
          <pc:docMk/>
          <pc:sldMk cId="737538867" sldId="1804"/>
        </pc:sldMkLst>
      </pc:sldChg>
      <pc:sldChg chg="del">
        <pc:chgData name="Pavneet Singh Kochhar" userId="0d261d6a-3f20-4a27-ac95-5609fac86558" providerId="ADAL" clId="{92D20084-BA35-45BD-AA22-424E74A28802}" dt="2020-07-07T18:00:20.646" v="258" actId="47"/>
        <pc:sldMkLst>
          <pc:docMk/>
          <pc:sldMk cId="696467548" sldId="1906"/>
        </pc:sldMkLst>
      </pc:sldChg>
      <pc:sldChg chg="del">
        <pc:chgData name="Pavneet Singh Kochhar" userId="0d261d6a-3f20-4a27-ac95-5609fac86558" providerId="ADAL" clId="{92D20084-BA35-45BD-AA22-424E74A28802}" dt="2020-07-07T18:00:25.173" v="266" actId="47"/>
        <pc:sldMkLst>
          <pc:docMk/>
          <pc:sldMk cId="4107298689" sldId="1941"/>
        </pc:sldMkLst>
      </pc:sldChg>
      <pc:sldChg chg="del">
        <pc:chgData name="Pavneet Singh Kochhar" userId="0d261d6a-3f20-4a27-ac95-5609fac86558" providerId="ADAL" clId="{92D20084-BA35-45BD-AA22-424E74A28802}" dt="2020-07-07T18:00:21.459" v="260" actId="47"/>
        <pc:sldMkLst>
          <pc:docMk/>
          <pc:sldMk cId="2504275049" sldId="1946"/>
        </pc:sldMkLst>
      </pc:sldChg>
      <pc:sldChg chg="del">
        <pc:chgData name="Pavneet Singh Kochhar" userId="0d261d6a-3f20-4a27-ac95-5609fac86558" providerId="ADAL" clId="{92D20084-BA35-45BD-AA22-424E74A28802}" dt="2020-07-07T18:00:21.087" v="259" actId="47"/>
        <pc:sldMkLst>
          <pc:docMk/>
          <pc:sldMk cId="3964713026" sldId="1947"/>
        </pc:sldMkLst>
      </pc:sldChg>
      <pc:sldChg chg="del">
        <pc:chgData name="Pavneet Singh Kochhar" userId="0d261d6a-3f20-4a27-ac95-5609fac86558" providerId="ADAL" clId="{92D20084-BA35-45BD-AA22-424E74A28802}" dt="2020-07-07T18:00:24.126" v="264" actId="47"/>
        <pc:sldMkLst>
          <pc:docMk/>
          <pc:sldMk cId="673758937" sldId="1994"/>
        </pc:sldMkLst>
      </pc:sldChg>
      <pc:sldChg chg="del">
        <pc:chgData name="Pavneet Singh Kochhar" userId="0d261d6a-3f20-4a27-ac95-5609fac86558" providerId="ADAL" clId="{92D20084-BA35-45BD-AA22-424E74A28802}" dt="2020-07-07T18:00:23.393" v="263" actId="47"/>
        <pc:sldMkLst>
          <pc:docMk/>
          <pc:sldMk cId="458529531" sldId="1995"/>
        </pc:sldMkLst>
      </pc:sldChg>
      <pc:sldChg chg="del">
        <pc:chgData name="Pavneet Singh Kochhar" userId="0d261d6a-3f20-4a27-ac95-5609fac86558" providerId="ADAL" clId="{92D20084-BA35-45BD-AA22-424E74A28802}" dt="2020-07-07T18:00:24.515" v="265" actId="47"/>
        <pc:sldMkLst>
          <pc:docMk/>
          <pc:sldMk cId="1291011522" sldId="2042"/>
        </pc:sldMkLst>
      </pc:sldChg>
      <pc:sldChg chg="del">
        <pc:chgData name="Pavneet Singh Kochhar" userId="0d261d6a-3f20-4a27-ac95-5609fac86558" providerId="ADAL" clId="{92D20084-BA35-45BD-AA22-424E74A28802}" dt="2020-07-07T18:00:21.763" v="261" actId="47"/>
        <pc:sldMkLst>
          <pc:docMk/>
          <pc:sldMk cId="544100002" sldId="2045"/>
        </pc:sldMkLst>
      </pc:sldChg>
      <pc:sldChg chg="del">
        <pc:chgData name="Pavneet Singh Kochhar" userId="0d261d6a-3f20-4a27-ac95-5609fac86558" providerId="ADAL" clId="{92D20084-BA35-45BD-AA22-424E74A28802}" dt="2020-07-07T18:00:22.958" v="262" actId="47"/>
        <pc:sldMkLst>
          <pc:docMk/>
          <pc:sldMk cId="1122963436" sldId="2046"/>
        </pc:sldMkLst>
      </pc:sldChg>
      <pc:sldChg chg="modSp mod">
        <pc:chgData name="Pavneet Singh Kochhar" userId="0d261d6a-3f20-4a27-ac95-5609fac86558" providerId="ADAL" clId="{92D20084-BA35-45BD-AA22-424E74A28802}" dt="2020-07-07T17:28:41.952" v="1" actId="14100"/>
        <pc:sldMkLst>
          <pc:docMk/>
          <pc:sldMk cId="4042109889" sldId="2053"/>
        </pc:sldMkLst>
        <pc:picChg chg="mod">
          <ac:chgData name="Pavneet Singh Kochhar" userId="0d261d6a-3f20-4a27-ac95-5609fac86558" providerId="ADAL" clId="{92D20084-BA35-45BD-AA22-424E74A28802}" dt="2020-07-07T17:28:38.961" v="0" actId="14100"/>
          <ac:picMkLst>
            <pc:docMk/>
            <pc:sldMk cId="4042109889" sldId="2053"/>
            <ac:picMk id="3" creationId="{FCCEBAE1-8767-40E6-A091-D0D1E308B42E}"/>
          </ac:picMkLst>
        </pc:picChg>
        <pc:picChg chg="mod">
          <ac:chgData name="Pavneet Singh Kochhar" userId="0d261d6a-3f20-4a27-ac95-5609fac86558" providerId="ADAL" clId="{92D20084-BA35-45BD-AA22-424E74A28802}" dt="2020-07-07T17:28:41.952" v="1" actId="14100"/>
          <ac:picMkLst>
            <pc:docMk/>
            <pc:sldMk cId="4042109889" sldId="2053"/>
            <ac:picMk id="5" creationId="{C2F4D4DD-9A7E-4454-B69D-30921F3CFAC1}"/>
          </ac:picMkLst>
        </pc:picChg>
      </pc:sldChg>
      <pc:sldChg chg="modSp mod">
        <pc:chgData name="Pavneet Singh Kochhar" userId="0d261d6a-3f20-4a27-ac95-5609fac86558" providerId="ADAL" clId="{92D20084-BA35-45BD-AA22-424E74A28802}" dt="2020-07-07T17:38:54.215" v="236" actId="20577"/>
        <pc:sldMkLst>
          <pc:docMk/>
          <pc:sldMk cId="481724320" sldId="2055"/>
        </pc:sldMkLst>
        <pc:spChg chg="mod">
          <ac:chgData name="Pavneet Singh Kochhar" userId="0d261d6a-3f20-4a27-ac95-5609fac86558" providerId="ADAL" clId="{92D20084-BA35-45BD-AA22-424E74A28802}" dt="2020-07-07T17:38:54.215" v="236" actId="20577"/>
          <ac:spMkLst>
            <pc:docMk/>
            <pc:sldMk cId="481724320" sldId="2055"/>
            <ac:spMk id="6" creationId="{00000000-0000-0000-0000-000000000000}"/>
          </ac:spMkLst>
        </pc:spChg>
        <pc:spChg chg="mod">
          <ac:chgData name="Pavneet Singh Kochhar" userId="0d261d6a-3f20-4a27-ac95-5609fac86558" providerId="ADAL" clId="{92D20084-BA35-45BD-AA22-424E74A28802}" dt="2020-07-07T17:37:17.783" v="76" actId="20577"/>
          <ac:spMkLst>
            <pc:docMk/>
            <pc:sldMk cId="481724320" sldId="2055"/>
            <ac:spMk id="17" creationId="{00000000-0000-0000-0000-000000000000}"/>
          </ac:spMkLst>
        </pc:spChg>
      </pc:sldChg>
      <pc:sldChg chg="addSp delSp modSp add mod">
        <pc:chgData name="Pavneet Singh Kochhar" userId="0d261d6a-3f20-4a27-ac95-5609fac86558" providerId="ADAL" clId="{92D20084-BA35-45BD-AA22-424E74A28802}" dt="2020-07-07T17:43:22.718" v="247" actId="478"/>
        <pc:sldMkLst>
          <pc:docMk/>
          <pc:sldMk cId="1733250042" sldId="2058"/>
        </pc:sldMkLst>
        <pc:spChg chg="mod">
          <ac:chgData name="Pavneet Singh Kochhar" userId="0d261d6a-3f20-4a27-ac95-5609fac86558" providerId="ADAL" clId="{92D20084-BA35-45BD-AA22-424E74A28802}" dt="2020-07-07T17:43:17.390" v="245" actId="20577"/>
          <ac:spMkLst>
            <pc:docMk/>
            <pc:sldMk cId="1733250042" sldId="2058"/>
            <ac:spMk id="3" creationId="{00000000-0000-0000-0000-000000000000}"/>
          </ac:spMkLst>
        </pc:spChg>
        <pc:spChg chg="del">
          <ac:chgData name="Pavneet Singh Kochhar" userId="0d261d6a-3f20-4a27-ac95-5609fac86558" providerId="ADAL" clId="{92D20084-BA35-45BD-AA22-424E74A28802}" dt="2020-07-07T17:43:21.137" v="246" actId="478"/>
          <ac:spMkLst>
            <pc:docMk/>
            <pc:sldMk cId="1733250042" sldId="2058"/>
            <ac:spMk id="4" creationId="{00000000-0000-0000-0000-000000000000}"/>
          </ac:spMkLst>
        </pc:spChg>
        <pc:spChg chg="add del mod">
          <ac:chgData name="Pavneet Singh Kochhar" userId="0d261d6a-3f20-4a27-ac95-5609fac86558" providerId="ADAL" clId="{92D20084-BA35-45BD-AA22-424E74A28802}" dt="2020-07-07T17:43:22.718" v="247" actId="478"/>
          <ac:spMkLst>
            <pc:docMk/>
            <pc:sldMk cId="1733250042" sldId="2058"/>
            <ac:spMk id="5" creationId="{7DB990D5-E21C-47B8-86CC-35F1177F4627}"/>
          </ac:spMkLst>
        </pc:spChg>
      </pc:sldChg>
      <pc:sldChg chg="modSp add del mod">
        <pc:chgData name="Pavneet Singh Kochhar" userId="0d261d6a-3f20-4a27-ac95-5609fac86558" providerId="ADAL" clId="{92D20084-BA35-45BD-AA22-424E74A28802}" dt="2020-07-07T18:34:31.007" v="502" actId="47"/>
        <pc:sldMkLst>
          <pc:docMk/>
          <pc:sldMk cId="2121292708" sldId="2059"/>
        </pc:sldMkLst>
        <pc:spChg chg="mod">
          <ac:chgData name="Pavneet Singh Kochhar" userId="0d261d6a-3f20-4a27-ac95-5609fac86558" providerId="ADAL" clId="{92D20084-BA35-45BD-AA22-424E74A28802}" dt="2020-07-07T18:13:35.192" v="361" actId="20577"/>
          <ac:spMkLst>
            <pc:docMk/>
            <pc:sldMk cId="2121292708" sldId="2059"/>
            <ac:spMk id="6" creationId="{00000000-0000-0000-0000-000000000000}"/>
          </ac:spMkLst>
        </pc:spChg>
        <pc:spChg chg="mod">
          <ac:chgData name="Pavneet Singh Kochhar" userId="0d261d6a-3f20-4a27-ac95-5609fac86558" providerId="ADAL" clId="{92D20084-BA35-45BD-AA22-424E74A28802}" dt="2020-07-07T18:13:48.710" v="362"/>
          <ac:spMkLst>
            <pc:docMk/>
            <pc:sldMk cId="2121292708" sldId="2059"/>
            <ac:spMk id="17" creationId="{00000000-0000-0000-0000-000000000000}"/>
          </ac:spMkLst>
        </pc:spChg>
      </pc:sldChg>
      <pc:sldChg chg="add">
        <pc:chgData name="Pavneet Singh Kochhar" userId="0d261d6a-3f20-4a27-ac95-5609fac86558" providerId="ADAL" clId="{92D20084-BA35-45BD-AA22-424E74A28802}" dt="2020-07-07T18:13:57.294" v="363" actId="22"/>
        <pc:sldMkLst>
          <pc:docMk/>
          <pc:sldMk cId="3722111899" sldId="2060"/>
        </pc:sldMkLst>
      </pc:sldChg>
      <pc:sldChg chg="modSp add mod">
        <pc:chgData name="Pavneet Singh Kochhar" userId="0d261d6a-3f20-4a27-ac95-5609fac86558" providerId="ADAL" clId="{92D20084-BA35-45BD-AA22-424E74A28802}" dt="2020-07-07T18:23:04.386" v="442" actId="313"/>
        <pc:sldMkLst>
          <pc:docMk/>
          <pc:sldMk cId="411192438" sldId="2061"/>
        </pc:sldMkLst>
        <pc:spChg chg="mod">
          <ac:chgData name="Pavneet Singh Kochhar" userId="0d261d6a-3f20-4a27-ac95-5609fac86558" providerId="ADAL" clId="{92D20084-BA35-45BD-AA22-424E74A28802}" dt="2020-07-07T18:23:04.386" v="442" actId="313"/>
          <ac:spMkLst>
            <pc:docMk/>
            <pc:sldMk cId="411192438" sldId="2061"/>
            <ac:spMk id="6" creationId="{00000000-0000-0000-0000-000000000000}"/>
          </ac:spMkLst>
        </pc:spChg>
      </pc:sldChg>
      <pc:sldChg chg="add">
        <pc:chgData name="Pavneet Singh Kochhar" userId="0d261d6a-3f20-4a27-ac95-5609fac86558" providerId="ADAL" clId="{92D20084-BA35-45BD-AA22-424E74A28802}" dt="2020-07-07T18:31:23.906" v="443" actId="22"/>
        <pc:sldMkLst>
          <pc:docMk/>
          <pc:sldMk cId="3239924968" sldId="2062"/>
        </pc:sldMkLst>
      </pc:sldChg>
      <pc:sldChg chg="modSp add mod">
        <pc:chgData name="Pavneet Singh Kochhar" userId="0d261d6a-3f20-4a27-ac95-5609fac86558" providerId="ADAL" clId="{92D20084-BA35-45BD-AA22-424E74A28802}" dt="2020-07-07T18:34:25.325" v="501" actId="20577"/>
        <pc:sldMkLst>
          <pc:docMk/>
          <pc:sldMk cId="1932953923" sldId="2063"/>
        </pc:sldMkLst>
        <pc:spChg chg="mod">
          <ac:chgData name="Pavneet Singh Kochhar" userId="0d261d6a-3f20-4a27-ac95-5609fac86558" providerId="ADAL" clId="{92D20084-BA35-45BD-AA22-424E74A28802}" dt="2020-07-07T18:34:25.325" v="501" actId="20577"/>
          <ac:spMkLst>
            <pc:docMk/>
            <pc:sldMk cId="1932953923" sldId="2063"/>
            <ac:spMk id="6" creationId="{00000000-0000-0000-0000-000000000000}"/>
          </ac:spMkLst>
        </pc:spChg>
      </pc:sldChg>
      <pc:sldChg chg="modSp add mod">
        <pc:chgData name="Pavneet Singh Kochhar" userId="0d261d6a-3f20-4a27-ac95-5609fac86558" providerId="ADAL" clId="{92D20084-BA35-45BD-AA22-424E74A28802}" dt="2020-07-07T18:55:22.349" v="606" actId="6549"/>
        <pc:sldMkLst>
          <pc:docMk/>
          <pc:sldMk cId="2918930357" sldId="2064"/>
        </pc:sldMkLst>
        <pc:spChg chg="mod">
          <ac:chgData name="Pavneet Singh Kochhar" userId="0d261d6a-3f20-4a27-ac95-5609fac86558" providerId="ADAL" clId="{92D20084-BA35-45BD-AA22-424E74A28802}" dt="2020-07-07T18:55:22.349" v="606" actId="6549"/>
          <ac:spMkLst>
            <pc:docMk/>
            <pc:sldMk cId="2918930357" sldId="2064"/>
            <ac:spMk id="6" creationId="{00000000-0000-0000-0000-000000000000}"/>
          </ac:spMkLst>
        </pc:spChg>
        <pc:spChg chg="mod">
          <ac:chgData name="Pavneet Singh Kochhar" userId="0d261d6a-3f20-4a27-ac95-5609fac86558" providerId="ADAL" clId="{92D20084-BA35-45BD-AA22-424E74A28802}" dt="2020-07-07T18:36:53.851" v="516" actId="20577"/>
          <ac:spMkLst>
            <pc:docMk/>
            <pc:sldMk cId="2918930357" sldId="2064"/>
            <ac:spMk id="17" creationId="{00000000-0000-0000-0000-000000000000}"/>
          </ac:spMkLst>
        </pc:spChg>
      </pc:sldChg>
      <pc:sldChg chg="modSp add mod">
        <pc:chgData name="Pavneet Singh Kochhar" userId="0d261d6a-3f20-4a27-ac95-5609fac86558" providerId="ADAL" clId="{92D20084-BA35-45BD-AA22-424E74A28802}" dt="2020-07-07T19:34:30.816" v="694" actId="108"/>
        <pc:sldMkLst>
          <pc:docMk/>
          <pc:sldMk cId="3350304766" sldId="2065"/>
        </pc:sldMkLst>
        <pc:spChg chg="mod">
          <ac:chgData name="Pavneet Singh Kochhar" userId="0d261d6a-3f20-4a27-ac95-5609fac86558" providerId="ADAL" clId="{92D20084-BA35-45BD-AA22-424E74A28802}" dt="2020-07-07T19:34:30.816" v="694" actId="108"/>
          <ac:spMkLst>
            <pc:docMk/>
            <pc:sldMk cId="3350304766" sldId="2065"/>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7/7/2020 10:28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7/7/2020 10:26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11:13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11:14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1711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7/7/2020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7/7/2020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7/7/2020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910715"/>
            <a:ext cx="9144000" cy="984885"/>
          </a:xfrm>
        </p:spPr>
        <p:txBody>
          <a:bodyPr/>
          <a:lstStyle/>
          <a:p>
            <a:r>
              <a:rPr lang="en-US" dirty="0"/>
              <a:t>Moving from Closed to Open Source:</a:t>
            </a:r>
            <a:br>
              <a:rPr lang="en-US" dirty="0"/>
            </a:br>
            <a:r>
              <a:rPr lang="en-US" sz="2800" dirty="0"/>
              <a:t>Observations from Six Transitioned Projects to GitHub </a:t>
            </a:r>
          </a:p>
        </p:txBody>
      </p:sp>
      <p:sp>
        <p:nvSpPr>
          <p:cNvPr id="5" name="Text Placeholder 4"/>
          <p:cNvSpPr>
            <a:spLocks noGrp="1"/>
          </p:cNvSpPr>
          <p:nvPr>
            <p:ph type="body" sz="quarter" idx="12"/>
          </p:nvPr>
        </p:nvSpPr>
        <p:spPr>
          <a:xfrm>
            <a:off x="584200" y="3962400"/>
            <a:ext cx="9144000" cy="677108"/>
          </a:xfrm>
        </p:spPr>
        <p:txBody>
          <a:bodyPr/>
          <a:lstStyle/>
          <a:p>
            <a:r>
              <a:rPr lang="en-US" b="1" u="sng" dirty="0"/>
              <a:t>Pavneet Singh Kochhar, </a:t>
            </a:r>
            <a:r>
              <a:rPr lang="en-US" dirty="0"/>
              <a:t>Eirini Kalliamvakou, </a:t>
            </a:r>
            <a:r>
              <a:rPr lang="en-US" dirty="0" err="1"/>
              <a:t>Nachiappan</a:t>
            </a:r>
            <a:r>
              <a:rPr lang="en-US" dirty="0"/>
              <a:t> Nagappan,</a:t>
            </a:r>
          </a:p>
          <a:p>
            <a:r>
              <a:rPr lang="en-US" dirty="0"/>
              <a:t>Thomas Zimmermann, Christian Bird</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Reasons</a:t>
            </a:r>
          </a:p>
        </p:txBody>
      </p:sp>
      <p:sp>
        <p:nvSpPr>
          <p:cNvPr id="6" name="Text Placeholder 5"/>
          <p:cNvSpPr>
            <a:spLocks noGrp="1"/>
          </p:cNvSpPr>
          <p:nvPr>
            <p:ph sz="quarter" idx="10"/>
          </p:nvPr>
        </p:nvSpPr>
        <p:spPr>
          <a:xfrm>
            <a:off x="584200" y="1435100"/>
            <a:ext cx="11018838" cy="4050340"/>
          </a:xfrm>
        </p:spPr>
        <p:txBody>
          <a:bodyPr/>
          <a:lstStyle/>
          <a:p>
            <a:r>
              <a:rPr lang="en-US" dirty="0"/>
              <a:t>Vibrant Community</a:t>
            </a:r>
          </a:p>
          <a:p>
            <a:r>
              <a:rPr lang="en-US" dirty="0"/>
              <a:t>Prompt Answers</a:t>
            </a:r>
          </a:p>
          <a:p>
            <a:r>
              <a:rPr lang="en-US" dirty="0"/>
              <a:t>Open Source Culture</a:t>
            </a:r>
          </a:p>
          <a:p>
            <a:r>
              <a:rPr lang="en-US" dirty="0"/>
              <a:t>Building Trust</a:t>
            </a:r>
          </a:p>
          <a:p>
            <a:r>
              <a:rPr lang="en-US" dirty="0"/>
              <a:t>Business Opportunities</a:t>
            </a:r>
          </a:p>
          <a:p>
            <a:r>
              <a:rPr lang="en-US" dirty="0"/>
              <a:t>Limited Resources</a:t>
            </a:r>
          </a:p>
          <a:p>
            <a:r>
              <a:rPr lang="en-US" dirty="0"/>
              <a:t>Better Code, Better Coders</a:t>
            </a:r>
          </a:p>
          <a:p>
            <a:r>
              <a:rPr lang="en-US" dirty="0"/>
              <a:t>Potential Employees</a:t>
            </a:r>
          </a:p>
        </p:txBody>
      </p:sp>
    </p:spTree>
    <p:extLst>
      <p:ext uri="{BB962C8B-B14F-4D97-AF65-F5344CB8AC3E}">
        <p14:creationId xmlns:p14="http://schemas.microsoft.com/office/powerpoint/2010/main" val="25199186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Process Changes</a:t>
            </a:r>
          </a:p>
        </p:txBody>
      </p:sp>
      <p:sp>
        <p:nvSpPr>
          <p:cNvPr id="6" name="Text Placeholder 5"/>
          <p:cNvSpPr>
            <a:spLocks noGrp="1"/>
          </p:cNvSpPr>
          <p:nvPr>
            <p:ph sz="quarter" idx="10"/>
          </p:nvPr>
        </p:nvSpPr>
        <p:spPr>
          <a:xfrm>
            <a:off x="584200" y="1435100"/>
            <a:ext cx="11018838" cy="5306068"/>
          </a:xfrm>
        </p:spPr>
        <p:txBody>
          <a:bodyPr/>
          <a:lstStyle/>
          <a:p>
            <a:r>
              <a:rPr lang="en-US" b="1" dirty="0"/>
              <a:t>Version Control (TFS -&gt; Git)</a:t>
            </a:r>
          </a:p>
          <a:p>
            <a:pPr marL="0" indent="0">
              <a:buNone/>
            </a:pPr>
            <a:r>
              <a:rPr lang="en-US" sz="2400" i="1" dirty="0"/>
              <a:t>    </a:t>
            </a:r>
            <a:r>
              <a:rPr lang="en-US" sz="2400" b="1" dirty="0">
                <a:solidFill>
                  <a:srgbClr val="00B050"/>
                </a:solidFill>
              </a:rPr>
              <a:t>+ </a:t>
            </a:r>
            <a:r>
              <a:rPr lang="en-US" sz="2400" i="1" dirty="0"/>
              <a:t>“faster and more decoupled system”</a:t>
            </a:r>
            <a:endParaRPr lang="en-US" sz="2400" b="1" i="1" dirty="0"/>
          </a:p>
          <a:p>
            <a:pPr marL="0" indent="0">
              <a:buNone/>
            </a:pPr>
            <a:r>
              <a:rPr lang="en-US" sz="2400" b="1" i="1" dirty="0">
                <a:solidFill>
                  <a:srgbClr val="FF0000"/>
                </a:solidFill>
              </a:rPr>
              <a:t>     </a:t>
            </a:r>
            <a:r>
              <a:rPr lang="en-US" sz="2400" b="1" dirty="0">
                <a:solidFill>
                  <a:srgbClr val="FF0000"/>
                </a:solidFill>
              </a:rPr>
              <a:t>-  </a:t>
            </a:r>
            <a:r>
              <a:rPr lang="en-US" sz="2400" i="1" dirty="0"/>
              <a:t>“Higher learning curve”</a:t>
            </a:r>
          </a:p>
          <a:p>
            <a:pPr marL="0" indent="0">
              <a:buNone/>
            </a:pPr>
            <a:endParaRPr lang="en-US" sz="1800" i="1" dirty="0"/>
          </a:p>
          <a:p>
            <a:r>
              <a:rPr lang="en-US" b="1" dirty="0"/>
              <a:t>Code Reviews (CodeFlow -&gt; GitHub)</a:t>
            </a:r>
          </a:p>
          <a:p>
            <a:pPr marL="0" indent="0">
              <a:buNone/>
            </a:pPr>
            <a:r>
              <a:rPr lang="en-US" sz="2400" b="1" dirty="0">
                <a:solidFill>
                  <a:srgbClr val="00B050"/>
                </a:solidFill>
              </a:rPr>
              <a:t>    + </a:t>
            </a:r>
            <a:r>
              <a:rPr lang="en-US" sz="2400" i="1" dirty="0"/>
              <a:t>“For small changes it’s much better”</a:t>
            </a:r>
          </a:p>
          <a:p>
            <a:pPr marL="0" indent="0">
              <a:buNone/>
            </a:pPr>
            <a:r>
              <a:rPr lang="en-US" sz="2400" i="1" dirty="0"/>
              <a:t>    </a:t>
            </a:r>
            <a:r>
              <a:rPr lang="en-US" sz="2400" b="1" dirty="0">
                <a:solidFill>
                  <a:srgbClr val="FF0000"/>
                </a:solidFill>
              </a:rPr>
              <a:t>- </a:t>
            </a:r>
            <a:r>
              <a:rPr lang="en-US" sz="2400" i="1" dirty="0"/>
              <a:t>“I’m still missing code review tools”</a:t>
            </a:r>
          </a:p>
          <a:p>
            <a:endParaRPr lang="en-US" sz="1800" dirty="0"/>
          </a:p>
          <a:p>
            <a:r>
              <a:rPr lang="en-US" b="1" dirty="0"/>
              <a:t>Testing</a:t>
            </a:r>
          </a:p>
          <a:p>
            <a:pPr marL="0" indent="0">
              <a:buNone/>
            </a:pPr>
            <a:r>
              <a:rPr lang="en-US" sz="2400" b="1" dirty="0">
                <a:solidFill>
                  <a:srgbClr val="00B050"/>
                </a:solidFill>
              </a:rPr>
              <a:t>    + </a:t>
            </a:r>
            <a:r>
              <a:rPr lang="en-US" sz="2400" i="1" dirty="0"/>
              <a:t>“There are external contributors who do primarily test”</a:t>
            </a:r>
          </a:p>
          <a:p>
            <a:pPr marL="0" indent="0">
              <a:buNone/>
            </a:pPr>
            <a:r>
              <a:rPr lang="en-US" sz="2400" b="1" i="1" dirty="0">
                <a:solidFill>
                  <a:srgbClr val="FF0000"/>
                </a:solidFill>
              </a:rPr>
              <a:t>    </a:t>
            </a:r>
            <a:r>
              <a:rPr lang="en-US" sz="2400" b="1" dirty="0">
                <a:solidFill>
                  <a:srgbClr val="FF0000"/>
                </a:solidFill>
              </a:rPr>
              <a:t>- </a:t>
            </a:r>
            <a:r>
              <a:rPr lang="en-US" sz="2400" i="1" dirty="0"/>
              <a:t>“….you lose a big portion of testing”</a:t>
            </a:r>
          </a:p>
          <a:p>
            <a:endParaRPr lang="en-US" dirty="0"/>
          </a:p>
        </p:txBody>
      </p:sp>
    </p:spTree>
    <p:extLst>
      <p:ext uri="{BB962C8B-B14F-4D97-AF65-F5344CB8AC3E}">
        <p14:creationId xmlns:p14="http://schemas.microsoft.com/office/powerpoint/2010/main" val="3239924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Process Changes</a:t>
            </a:r>
          </a:p>
        </p:txBody>
      </p:sp>
      <p:sp>
        <p:nvSpPr>
          <p:cNvPr id="6" name="Text Placeholder 5"/>
          <p:cNvSpPr>
            <a:spLocks noGrp="1"/>
          </p:cNvSpPr>
          <p:nvPr>
            <p:ph sz="quarter" idx="10"/>
          </p:nvPr>
        </p:nvSpPr>
        <p:spPr>
          <a:xfrm>
            <a:off x="584200" y="1435100"/>
            <a:ext cx="11018838" cy="4235006"/>
          </a:xfrm>
        </p:spPr>
        <p:txBody>
          <a:bodyPr/>
          <a:lstStyle/>
          <a:p>
            <a:r>
              <a:rPr lang="en-US" b="1" dirty="0"/>
              <a:t>Continuous Integration</a:t>
            </a:r>
          </a:p>
          <a:p>
            <a:pPr marL="0" indent="0">
              <a:buNone/>
            </a:pPr>
            <a:r>
              <a:rPr lang="en-US" sz="2400" i="1" dirty="0"/>
              <a:t>    </a:t>
            </a:r>
            <a:r>
              <a:rPr lang="en-US" sz="2400" b="1" dirty="0">
                <a:solidFill>
                  <a:srgbClr val="00B050"/>
                </a:solidFill>
              </a:rPr>
              <a:t>+ </a:t>
            </a:r>
            <a:r>
              <a:rPr lang="en-US" sz="2400" i="1" dirty="0"/>
              <a:t>“We are running continuous integration on Windows, Linux, and Mac”</a:t>
            </a:r>
          </a:p>
          <a:p>
            <a:pPr marL="0" indent="0">
              <a:buNone/>
            </a:pPr>
            <a:endParaRPr lang="en-US" sz="1800" i="1" dirty="0"/>
          </a:p>
          <a:p>
            <a:pPr marL="0" indent="0">
              <a:buNone/>
            </a:pPr>
            <a:endParaRPr lang="en-US" sz="1800" i="1" dirty="0"/>
          </a:p>
          <a:p>
            <a:r>
              <a:rPr lang="en-US" b="1" dirty="0"/>
              <a:t>Code Check In</a:t>
            </a:r>
          </a:p>
          <a:p>
            <a:pPr marL="0" indent="0">
              <a:buNone/>
            </a:pPr>
            <a:r>
              <a:rPr lang="en-US" sz="2400" b="1" dirty="0">
                <a:solidFill>
                  <a:srgbClr val="00B050"/>
                </a:solidFill>
              </a:rPr>
              <a:t>    + </a:t>
            </a:r>
            <a:r>
              <a:rPr lang="en-US" sz="2400" i="1" dirty="0"/>
              <a:t>“pull request must be </a:t>
            </a:r>
            <a:r>
              <a:rPr lang="en-US" sz="2400" i="1" dirty="0" err="1"/>
              <a:t>OKed</a:t>
            </a:r>
            <a:r>
              <a:rPr lang="en-US" sz="2400" i="1" dirty="0"/>
              <a:t> by two senior members”</a:t>
            </a:r>
          </a:p>
          <a:p>
            <a:pPr marL="0" indent="0">
              <a:buNone/>
            </a:pPr>
            <a:r>
              <a:rPr lang="en-US" sz="2400" i="1" dirty="0"/>
              <a:t>    </a:t>
            </a:r>
            <a:r>
              <a:rPr lang="en-US" sz="2400" b="1" dirty="0">
                <a:solidFill>
                  <a:srgbClr val="00B050"/>
                </a:solidFill>
              </a:rPr>
              <a:t>+</a:t>
            </a:r>
            <a:r>
              <a:rPr lang="en-US" sz="2400" b="1" dirty="0">
                <a:solidFill>
                  <a:srgbClr val="FF0000"/>
                </a:solidFill>
              </a:rPr>
              <a:t> </a:t>
            </a:r>
            <a:r>
              <a:rPr lang="en-US" sz="2400" i="1" dirty="0"/>
              <a:t>“It was clearer what the issues are and who is working on them, and easier to  </a:t>
            </a:r>
          </a:p>
          <a:p>
            <a:pPr marL="0" indent="0">
              <a:buNone/>
            </a:pPr>
            <a:r>
              <a:rPr lang="en-US" sz="2400" i="1" dirty="0"/>
              <a:t>         submit pull requests”</a:t>
            </a:r>
          </a:p>
          <a:p>
            <a:endParaRPr lang="en-US" sz="1800" dirty="0"/>
          </a:p>
          <a:p>
            <a:pPr marL="0" indent="0">
              <a:buNone/>
            </a:pPr>
            <a:endParaRPr lang="en-US" dirty="0"/>
          </a:p>
        </p:txBody>
      </p:sp>
    </p:spTree>
    <p:extLst>
      <p:ext uri="{BB962C8B-B14F-4D97-AF65-F5344CB8AC3E}">
        <p14:creationId xmlns:p14="http://schemas.microsoft.com/office/powerpoint/2010/main" val="19329539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Developers’ Perception</a:t>
            </a:r>
          </a:p>
        </p:txBody>
      </p:sp>
      <p:sp>
        <p:nvSpPr>
          <p:cNvPr id="6" name="Text Placeholder 5"/>
          <p:cNvSpPr>
            <a:spLocks noGrp="1"/>
          </p:cNvSpPr>
          <p:nvPr>
            <p:ph sz="quarter" idx="10"/>
          </p:nvPr>
        </p:nvSpPr>
        <p:spPr>
          <a:xfrm>
            <a:off x="584200" y="1435100"/>
            <a:ext cx="11018838" cy="5084469"/>
          </a:xfrm>
        </p:spPr>
        <p:txBody>
          <a:bodyPr/>
          <a:lstStyle/>
          <a:p>
            <a:r>
              <a:rPr lang="en-US" b="1" dirty="0"/>
              <a:t>Simple Build </a:t>
            </a:r>
          </a:p>
          <a:p>
            <a:pPr marL="0" indent="0">
              <a:buNone/>
            </a:pPr>
            <a:r>
              <a:rPr lang="en-US" sz="2400" i="1" dirty="0"/>
              <a:t>    “We just wanted simple self-contained build as vanilla as possible”</a:t>
            </a:r>
          </a:p>
          <a:p>
            <a:endParaRPr lang="en-US" sz="2000" dirty="0"/>
          </a:p>
          <a:p>
            <a:r>
              <a:rPr lang="en-US" b="1" dirty="0"/>
              <a:t>Agile Process</a:t>
            </a:r>
          </a:p>
          <a:p>
            <a:pPr marL="0" indent="0">
              <a:buNone/>
            </a:pPr>
            <a:r>
              <a:rPr lang="en-US" i="1" dirty="0"/>
              <a:t>    </a:t>
            </a:r>
            <a:r>
              <a:rPr lang="en-US" sz="2400" i="1" dirty="0"/>
              <a:t>“new model is more agile than before”</a:t>
            </a:r>
          </a:p>
          <a:p>
            <a:endParaRPr lang="en-US" sz="2000" dirty="0"/>
          </a:p>
          <a:p>
            <a:r>
              <a:rPr lang="en-US" b="1" dirty="0"/>
              <a:t>Number of Bugs</a:t>
            </a:r>
          </a:p>
          <a:p>
            <a:pPr marL="0" indent="0">
              <a:buNone/>
            </a:pPr>
            <a:r>
              <a:rPr lang="en-US" sz="2400" i="1" dirty="0"/>
              <a:t>    “I think there are more bugs reported”</a:t>
            </a:r>
          </a:p>
          <a:p>
            <a:pPr marL="0" indent="0">
              <a:buNone/>
            </a:pPr>
            <a:endParaRPr lang="en-US" sz="2000" i="1" dirty="0"/>
          </a:p>
          <a:p>
            <a:r>
              <a:rPr lang="en-US" b="1" dirty="0"/>
              <a:t>Code Quality</a:t>
            </a:r>
          </a:p>
          <a:p>
            <a:pPr marL="0" indent="0">
              <a:buNone/>
            </a:pPr>
            <a:r>
              <a:rPr lang="en-US" sz="2400" i="1" dirty="0"/>
              <a:t>    “our codebase health is improving”</a:t>
            </a:r>
          </a:p>
        </p:txBody>
      </p:sp>
    </p:spTree>
    <p:extLst>
      <p:ext uri="{BB962C8B-B14F-4D97-AF65-F5344CB8AC3E}">
        <p14:creationId xmlns:p14="http://schemas.microsoft.com/office/powerpoint/2010/main" val="37221118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Developers’ Perception</a:t>
            </a:r>
          </a:p>
        </p:txBody>
      </p:sp>
      <p:sp>
        <p:nvSpPr>
          <p:cNvPr id="6" name="Text Placeholder 5"/>
          <p:cNvSpPr>
            <a:spLocks noGrp="1"/>
          </p:cNvSpPr>
          <p:nvPr>
            <p:ph sz="quarter" idx="10"/>
          </p:nvPr>
        </p:nvSpPr>
        <p:spPr>
          <a:xfrm>
            <a:off x="584200" y="1435100"/>
            <a:ext cx="11018838" cy="3607141"/>
          </a:xfrm>
        </p:spPr>
        <p:txBody>
          <a:bodyPr/>
          <a:lstStyle/>
          <a:p>
            <a:r>
              <a:rPr lang="en-US" b="1" dirty="0"/>
              <a:t>Developer Awareness</a:t>
            </a:r>
          </a:p>
          <a:p>
            <a:pPr marL="0" indent="0">
              <a:buNone/>
            </a:pPr>
            <a:r>
              <a:rPr lang="en-US" sz="2400" i="1" dirty="0"/>
              <a:t>    “eye opening experience to alternative tool chains”</a:t>
            </a:r>
          </a:p>
          <a:p>
            <a:endParaRPr lang="en-US" sz="2000" dirty="0"/>
          </a:p>
          <a:p>
            <a:r>
              <a:rPr lang="en-US" b="1" dirty="0"/>
              <a:t>Tool Support</a:t>
            </a:r>
          </a:p>
          <a:p>
            <a:pPr marL="0" indent="0">
              <a:buNone/>
            </a:pPr>
            <a:r>
              <a:rPr lang="en-US" i="1" dirty="0"/>
              <a:t>    </a:t>
            </a:r>
            <a:r>
              <a:rPr lang="en-US" sz="2400" i="1" dirty="0"/>
              <a:t>“open source workforce is standardized and several tools which are well-known”</a:t>
            </a:r>
          </a:p>
          <a:p>
            <a:pPr marL="0" indent="0">
              <a:buNone/>
            </a:pPr>
            <a:endParaRPr lang="en-US" sz="2000" dirty="0"/>
          </a:p>
          <a:p>
            <a:r>
              <a:rPr lang="en-US" b="1" dirty="0"/>
              <a:t>Discoverability</a:t>
            </a:r>
          </a:p>
          <a:p>
            <a:pPr marL="0" indent="0">
              <a:buNone/>
            </a:pPr>
            <a:r>
              <a:rPr lang="en-US" sz="2400" i="1" dirty="0"/>
              <a:t>    “It was all over the news sites I read. Hard to miss really”</a:t>
            </a:r>
          </a:p>
        </p:txBody>
      </p:sp>
    </p:spTree>
    <p:extLst>
      <p:ext uri="{BB962C8B-B14F-4D97-AF65-F5344CB8AC3E}">
        <p14:creationId xmlns:p14="http://schemas.microsoft.com/office/powerpoint/2010/main" val="411192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Community</a:t>
            </a:r>
            <a:endParaRPr lang="en-US" i="1" dirty="0"/>
          </a:p>
        </p:txBody>
      </p:sp>
      <p:sp>
        <p:nvSpPr>
          <p:cNvPr id="6" name="Text Placeholder 5"/>
          <p:cNvSpPr>
            <a:spLocks noGrp="1"/>
          </p:cNvSpPr>
          <p:nvPr>
            <p:ph sz="quarter" idx="10"/>
          </p:nvPr>
        </p:nvSpPr>
        <p:spPr>
          <a:xfrm>
            <a:off x="584200" y="1435100"/>
            <a:ext cx="11391232" cy="4936736"/>
          </a:xfrm>
        </p:spPr>
        <p:txBody>
          <a:bodyPr/>
          <a:lstStyle/>
          <a:p>
            <a:r>
              <a:rPr lang="en-US" b="1" dirty="0"/>
              <a:t>Developer Excitement</a:t>
            </a:r>
          </a:p>
          <a:p>
            <a:pPr marL="0" indent="0">
              <a:buNone/>
            </a:pPr>
            <a:r>
              <a:rPr lang="en-US" sz="2400" i="1" dirty="0"/>
              <a:t>    “Surprising how quickly the first pull request comes in”</a:t>
            </a:r>
          </a:p>
          <a:p>
            <a:pPr marL="0" indent="0">
              <a:buNone/>
            </a:pPr>
            <a:r>
              <a:rPr lang="en-US" sz="2400" i="1" dirty="0"/>
              <a:t>    “I looked at the issue tracker and found some bugs that were labelled ‘up for grabs’</a:t>
            </a:r>
          </a:p>
          <a:p>
            <a:endParaRPr lang="en-US" sz="2000" dirty="0"/>
          </a:p>
          <a:p>
            <a:r>
              <a:rPr lang="en-US" b="1" dirty="0"/>
              <a:t>Active Engagement</a:t>
            </a:r>
          </a:p>
          <a:p>
            <a:pPr marL="0" indent="0">
              <a:buNone/>
            </a:pPr>
            <a:r>
              <a:rPr lang="en-US" i="1" dirty="0"/>
              <a:t>    </a:t>
            </a:r>
            <a:r>
              <a:rPr lang="en-US" sz="2400" i="1" dirty="0"/>
              <a:t>“MS people have been very nice, polite and they focus on the topic”</a:t>
            </a:r>
          </a:p>
          <a:p>
            <a:pPr marL="0" indent="0">
              <a:buNone/>
            </a:pPr>
            <a:r>
              <a:rPr lang="en-US" sz="2400" i="1" dirty="0"/>
              <a:t>     “there is very good discussion going on and in the community”</a:t>
            </a:r>
          </a:p>
          <a:p>
            <a:pPr marL="0" indent="0">
              <a:buNone/>
            </a:pPr>
            <a:endParaRPr lang="en-US" sz="2000" dirty="0"/>
          </a:p>
          <a:p>
            <a:r>
              <a:rPr lang="en-US" b="1" dirty="0"/>
              <a:t>Transparency</a:t>
            </a:r>
          </a:p>
          <a:p>
            <a:pPr marL="0" indent="0">
              <a:buNone/>
            </a:pPr>
            <a:r>
              <a:rPr lang="en-US" sz="2400" i="1" dirty="0"/>
              <a:t>    “we are working in the open, they see all the bugs we file, we publish our design  </a:t>
            </a:r>
          </a:p>
          <a:p>
            <a:pPr marL="0" indent="0">
              <a:buNone/>
            </a:pPr>
            <a:r>
              <a:rPr lang="en-US" sz="2400" i="1" dirty="0"/>
              <a:t>     meeting notes”</a:t>
            </a:r>
          </a:p>
        </p:txBody>
      </p:sp>
    </p:spTree>
    <p:extLst>
      <p:ext uri="{BB962C8B-B14F-4D97-AF65-F5344CB8AC3E}">
        <p14:creationId xmlns:p14="http://schemas.microsoft.com/office/powerpoint/2010/main" val="29189303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Community</a:t>
            </a:r>
            <a:endParaRPr lang="en-US" i="1" dirty="0"/>
          </a:p>
        </p:txBody>
      </p:sp>
      <p:sp>
        <p:nvSpPr>
          <p:cNvPr id="6" name="Text Placeholder 5"/>
          <p:cNvSpPr>
            <a:spLocks noGrp="1"/>
          </p:cNvSpPr>
          <p:nvPr>
            <p:ph sz="quarter" idx="10"/>
          </p:nvPr>
        </p:nvSpPr>
        <p:spPr>
          <a:xfrm>
            <a:off x="584200" y="1435100"/>
            <a:ext cx="11391232" cy="4936736"/>
          </a:xfrm>
        </p:spPr>
        <p:txBody>
          <a:bodyPr/>
          <a:lstStyle/>
          <a:p>
            <a:r>
              <a:rPr lang="en-US" b="1" dirty="0"/>
              <a:t>Ownership</a:t>
            </a:r>
          </a:p>
          <a:p>
            <a:pPr marL="0" indent="0">
              <a:buNone/>
            </a:pPr>
            <a:r>
              <a:rPr lang="en-US" sz="2400" i="1" dirty="0"/>
              <a:t>    “Some of the community members took a leadership role”</a:t>
            </a:r>
          </a:p>
          <a:p>
            <a:pPr marL="0" indent="0">
              <a:buNone/>
            </a:pPr>
            <a:r>
              <a:rPr lang="en-US" sz="2400" i="1" dirty="0"/>
              <a:t>    “there has been a lot of interaction talking about ideas”</a:t>
            </a:r>
          </a:p>
          <a:p>
            <a:endParaRPr lang="en-US" sz="2000" dirty="0"/>
          </a:p>
          <a:p>
            <a:r>
              <a:rPr lang="en-US" b="1" dirty="0"/>
              <a:t>Recognition System</a:t>
            </a:r>
          </a:p>
          <a:p>
            <a:pPr marL="0" indent="0">
              <a:buNone/>
            </a:pPr>
            <a:r>
              <a:rPr lang="en-US" i="1" dirty="0"/>
              <a:t>    </a:t>
            </a:r>
            <a:r>
              <a:rPr lang="en-US" sz="2400" i="1" dirty="0"/>
              <a:t>“There are people who hangout in the issues and are passionate about their areas”</a:t>
            </a:r>
          </a:p>
          <a:p>
            <a:pPr marL="0" indent="0">
              <a:buNone/>
            </a:pPr>
            <a:endParaRPr lang="en-US" sz="2000" dirty="0"/>
          </a:p>
          <a:p>
            <a:r>
              <a:rPr lang="en-US" b="1" dirty="0"/>
              <a:t>Relevant Contributions</a:t>
            </a:r>
          </a:p>
          <a:p>
            <a:pPr marL="0" indent="0">
              <a:buNone/>
            </a:pPr>
            <a:r>
              <a:rPr lang="en-US" sz="2400" i="1" dirty="0"/>
              <a:t>    “We look at it and say this is nice for your scenario but it is missing all these other    </a:t>
            </a:r>
          </a:p>
          <a:p>
            <a:pPr marL="0" indent="0">
              <a:buNone/>
            </a:pPr>
            <a:r>
              <a:rPr lang="en-US" sz="2400" i="1" dirty="0"/>
              <a:t>     things around it”</a:t>
            </a:r>
          </a:p>
          <a:p>
            <a:pPr marL="0" indent="0">
              <a:buNone/>
            </a:pPr>
            <a:r>
              <a:rPr lang="en-US" sz="2400" i="1" dirty="0"/>
              <a:t>   “people have an expectation that like you are going to be taking almost anything”</a:t>
            </a:r>
          </a:p>
        </p:txBody>
      </p:sp>
    </p:spTree>
    <p:extLst>
      <p:ext uri="{BB962C8B-B14F-4D97-AF65-F5344CB8AC3E}">
        <p14:creationId xmlns:p14="http://schemas.microsoft.com/office/powerpoint/2010/main" val="3350304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Closed Source -&gt; Open Source</a:t>
            </a:r>
          </a:p>
        </p:txBody>
      </p:sp>
      <p:pic>
        <p:nvPicPr>
          <p:cNvPr id="1026" name="Picture 2" descr="Microsoft Corporate Logo Guidelines | Trademarks">
            <a:extLst>
              <a:ext uri="{FF2B5EF4-FFF2-40B4-BE49-F238E27FC236}">
                <a16:creationId xmlns:a16="http://schemas.microsoft.com/office/drawing/2014/main" id="{F310DAF5-F198-4277-AAF4-F59CF69F3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3" t="26881" r="12566" b="23209"/>
          <a:stretch/>
        </p:blipFill>
        <p:spPr bwMode="auto">
          <a:xfrm>
            <a:off x="1941097" y="1899298"/>
            <a:ext cx="1643571" cy="49234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Google Logo transparent PNG - StickPNG">
            <a:extLst>
              <a:ext uri="{FF2B5EF4-FFF2-40B4-BE49-F238E27FC236}">
                <a16:creationId xmlns:a16="http://schemas.microsoft.com/office/drawing/2014/main" id="{C61DB304-A9E6-4440-BC29-480CB0EC3A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485" b="28105"/>
          <a:stretch/>
        </p:blipFill>
        <p:spPr bwMode="auto">
          <a:xfrm>
            <a:off x="4159550" y="1895114"/>
            <a:ext cx="1223962" cy="56803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acebook Brand Resources">
            <a:extLst>
              <a:ext uri="{FF2B5EF4-FFF2-40B4-BE49-F238E27FC236}">
                <a16:creationId xmlns:a16="http://schemas.microsoft.com/office/drawing/2014/main" id="{47D758C9-B207-4918-B542-122E7390A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404" y="2616568"/>
            <a:ext cx="610345" cy="61034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No photo description available.">
            <a:extLst>
              <a:ext uri="{FF2B5EF4-FFF2-40B4-BE49-F238E27FC236}">
                <a16:creationId xmlns:a16="http://schemas.microsoft.com/office/drawing/2014/main" id="{7EB3556E-C610-4750-A1C1-282F5F776A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4539" b="21057"/>
          <a:stretch/>
        </p:blipFill>
        <p:spPr bwMode="auto">
          <a:xfrm>
            <a:off x="429305" y="3723939"/>
            <a:ext cx="1076272" cy="58553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ntel - Wikipedia">
            <a:extLst>
              <a:ext uri="{FF2B5EF4-FFF2-40B4-BE49-F238E27FC236}">
                <a16:creationId xmlns:a16="http://schemas.microsoft.com/office/drawing/2014/main" id="{4F7A6D79-965C-4DAE-9C4C-2FE1AB1EE3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0665" y="3595596"/>
            <a:ext cx="1076272" cy="71387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ow Amazon's logos reflect its evolution - Marketplace">
            <a:extLst>
              <a:ext uri="{FF2B5EF4-FFF2-40B4-BE49-F238E27FC236}">
                <a16:creationId xmlns:a16="http://schemas.microsoft.com/office/drawing/2014/main" id="{9A7490C0-9A10-4835-9548-43AEA67874A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789" r="13130"/>
          <a:stretch/>
        </p:blipFill>
        <p:spPr bwMode="auto">
          <a:xfrm>
            <a:off x="5294322" y="2671481"/>
            <a:ext cx="1492615" cy="555432"/>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52F69F3D-7BF1-418E-BAE4-E2033CB51B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0100" y="4619325"/>
            <a:ext cx="1086270" cy="553998"/>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Uber Brand">
            <a:extLst>
              <a:ext uri="{FF2B5EF4-FFF2-40B4-BE49-F238E27FC236}">
                <a16:creationId xmlns:a16="http://schemas.microsoft.com/office/drawing/2014/main" id="{FF61C497-33B8-4BBC-BCE7-AF73D454673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740" t="30719" r="8669" b="29006"/>
          <a:stretch/>
        </p:blipFill>
        <p:spPr bwMode="auto">
          <a:xfrm>
            <a:off x="3609496" y="5464716"/>
            <a:ext cx="1162035" cy="555763"/>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DesignStudio creates new logo for Airbnb">
            <a:extLst>
              <a:ext uri="{FF2B5EF4-FFF2-40B4-BE49-F238E27FC236}">
                <a16:creationId xmlns:a16="http://schemas.microsoft.com/office/drawing/2014/main" id="{17FE18B5-D809-4B30-A768-84C2546667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4519" y="5414236"/>
            <a:ext cx="656725" cy="65672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Walmart reports highest annual growth rate in a decade | Packer">
            <a:extLst>
              <a:ext uri="{FF2B5EF4-FFF2-40B4-BE49-F238E27FC236}">
                <a16:creationId xmlns:a16="http://schemas.microsoft.com/office/drawing/2014/main" id="{E951CB01-6254-4B0B-8E00-F452C275D79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8751" b="28808"/>
          <a:stretch/>
        </p:blipFill>
        <p:spPr bwMode="auto">
          <a:xfrm>
            <a:off x="934614" y="4619325"/>
            <a:ext cx="1643571" cy="4850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github-logo - lawtomated">
            <a:extLst>
              <a:ext uri="{FF2B5EF4-FFF2-40B4-BE49-F238E27FC236}">
                <a16:creationId xmlns:a16="http://schemas.microsoft.com/office/drawing/2014/main" id="{6D7E3DB6-4ACD-4BA6-A377-B0C31F8006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0896" y="3201107"/>
            <a:ext cx="2243864" cy="74620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730A50F-F0B1-4105-B816-FE14A668A126}"/>
              </a:ext>
            </a:extLst>
          </p:cNvPr>
          <p:cNvSpPr/>
          <p:nvPr/>
        </p:nvSpPr>
        <p:spPr bwMode="auto">
          <a:xfrm>
            <a:off x="7687327" y="3448126"/>
            <a:ext cx="839052" cy="29493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850627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Overall Process</a:t>
            </a:r>
          </a:p>
        </p:txBody>
      </p:sp>
      <p:sp>
        <p:nvSpPr>
          <p:cNvPr id="6" name="Text Placeholder 5"/>
          <p:cNvSpPr>
            <a:spLocks noGrp="1"/>
          </p:cNvSpPr>
          <p:nvPr>
            <p:ph type="body" sz="quarter" idx="10"/>
          </p:nvPr>
        </p:nvSpPr>
        <p:spPr>
          <a:xfrm>
            <a:off x="329714" y="1697418"/>
            <a:ext cx="1659505" cy="430887"/>
          </a:xfrm>
        </p:spPr>
        <p:txBody>
          <a:bodyPr/>
          <a:lstStyle/>
          <a:p>
            <a:pPr algn="ctr"/>
            <a:r>
              <a:rPr lang="en-US" dirty="0"/>
              <a:t>Projects</a:t>
            </a:r>
          </a:p>
        </p:txBody>
      </p:sp>
      <p:sp>
        <p:nvSpPr>
          <p:cNvPr id="2" name="Rectangle 1">
            <a:extLst>
              <a:ext uri="{FF2B5EF4-FFF2-40B4-BE49-F238E27FC236}">
                <a16:creationId xmlns:a16="http://schemas.microsoft.com/office/drawing/2014/main" id="{D982F52E-39C6-4E7E-9576-8FAE328A07FC}"/>
              </a:ext>
            </a:extLst>
          </p:cNvPr>
          <p:cNvSpPr/>
          <p:nvPr/>
        </p:nvSpPr>
        <p:spPr bwMode="auto">
          <a:xfrm>
            <a:off x="249505" y="2769610"/>
            <a:ext cx="1819925" cy="279645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i="1" dirty="0" err="1">
                <a:solidFill>
                  <a:srgbClr val="FFFFFF"/>
                </a:solidFill>
              </a:rPr>
              <a:t>CoreFX</a:t>
            </a:r>
            <a:endParaRPr lang="en-US" sz="1600" i="1" dirty="0">
              <a:solidFill>
                <a:srgbClr val="FFFFFF"/>
              </a:solidFill>
            </a:endParaRPr>
          </a:p>
          <a:p>
            <a:pPr algn="ctr" defTabSz="932472" fontAlgn="base">
              <a:spcBef>
                <a:spcPct val="0"/>
              </a:spcBef>
              <a:spcAft>
                <a:spcPct val="0"/>
              </a:spcAft>
            </a:pPr>
            <a:endParaRPr lang="en-US" sz="1600" i="1" dirty="0">
              <a:solidFill>
                <a:srgbClr val="FFFFFF"/>
              </a:solidFill>
            </a:endParaRPr>
          </a:p>
          <a:p>
            <a:pPr algn="ctr" defTabSz="932472" fontAlgn="base">
              <a:spcBef>
                <a:spcPct val="0"/>
              </a:spcBef>
              <a:spcAft>
                <a:spcPct val="0"/>
              </a:spcAft>
            </a:pPr>
            <a:r>
              <a:rPr lang="en-US" sz="1600" i="1" dirty="0" err="1">
                <a:solidFill>
                  <a:srgbClr val="FFFFFF"/>
                </a:solidFill>
              </a:rPr>
              <a:t>CoreCLR</a:t>
            </a:r>
            <a:endParaRPr lang="en-US" sz="1600" i="1" dirty="0">
              <a:solidFill>
                <a:srgbClr val="FFFFFF"/>
              </a:solidFill>
            </a:endParaRPr>
          </a:p>
          <a:p>
            <a:pPr algn="ctr" defTabSz="932472" fontAlgn="base">
              <a:spcBef>
                <a:spcPct val="0"/>
              </a:spcBef>
              <a:spcAft>
                <a:spcPct val="0"/>
              </a:spcAft>
            </a:pPr>
            <a:endParaRPr lang="en-US" sz="1600" i="1" dirty="0">
              <a:solidFill>
                <a:srgbClr val="FFFFFF"/>
              </a:solidFill>
            </a:endParaRPr>
          </a:p>
          <a:p>
            <a:pPr algn="ctr" defTabSz="932472" fontAlgn="base">
              <a:spcBef>
                <a:spcPct val="0"/>
              </a:spcBef>
              <a:spcAft>
                <a:spcPct val="0"/>
              </a:spcAft>
            </a:pPr>
            <a:r>
              <a:rPr lang="en-US" sz="1600" i="1" dirty="0">
                <a:solidFill>
                  <a:srgbClr val="FFFFFF"/>
                </a:solidFill>
              </a:rPr>
              <a:t>Roslyn</a:t>
            </a:r>
          </a:p>
          <a:p>
            <a:pPr algn="ctr" defTabSz="932472" fontAlgn="base">
              <a:spcBef>
                <a:spcPct val="0"/>
              </a:spcBef>
              <a:spcAft>
                <a:spcPct val="0"/>
              </a:spcAft>
            </a:pPr>
            <a:endParaRPr lang="en-US" sz="1600" i="1" dirty="0">
              <a:solidFill>
                <a:srgbClr val="FFFFFF"/>
              </a:solidFill>
            </a:endParaRPr>
          </a:p>
          <a:p>
            <a:pPr algn="ctr" defTabSz="932472" fontAlgn="base">
              <a:spcBef>
                <a:spcPct val="0"/>
              </a:spcBef>
              <a:spcAft>
                <a:spcPct val="0"/>
              </a:spcAft>
            </a:pPr>
            <a:r>
              <a:rPr lang="en-US" sz="1600" i="1" dirty="0">
                <a:solidFill>
                  <a:srgbClr val="FFFFFF"/>
                </a:solidFill>
              </a:rPr>
              <a:t>Entity Framework</a:t>
            </a:r>
          </a:p>
          <a:p>
            <a:pPr algn="ctr" defTabSz="932472" fontAlgn="base">
              <a:spcBef>
                <a:spcPct val="0"/>
              </a:spcBef>
              <a:spcAft>
                <a:spcPct val="0"/>
              </a:spcAft>
            </a:pPr>
            <a:endParaRPr lang="en-US" sz="1600" i="1" dirty="0">
              <a:solidFill>
                <a:srgbClr val="FFFFFF"/>
              </a:solidFill>
            </a:endParaRPr>
          </a:p>
          <a:p>
            <a:pPr algn="ctr" defTabSz="932472" fontAlgn="base">
              <a:spcBef>
                <a:spcPct val="0"/>
              </a:spcBef>
              <a:spcAft>
                <a:spcPct val="0"/>
              </a:spcAft>
            </a:pPr>
            <a:r>
              <a:rPr lang="en-US" sz="1600" i="1" dirty="0">
                <a:solidFill>
                  <a:srgbClr val="FFFFFF"/>
                </a:solidFill>
              </a:rPr>
              <a:t>MVC</a:t>
            </a:r>
          </a:p>
          <a:p>
            <a:pPr algn="ctr" defTabSz="932472" fontAlgn="base">
              <a:spcBef>
                <a:spcPct val="0"/>
              </a:spcBef>
              <a:spcAft>
                <a:spcPct val="0"/>
              </a:spcAft>
            </a:pPr>
            <a:endParaRPr lang="en-US" sz="1600" i="1" dirty="0">
              <a:solidFill>
                <a:srgbClr val="FFFFFF"/>
              </a:solidFill>
            </a:endParaRPr>
          </a:p>
          <a:p>
            <a:pPr algn="ctr" defTabSz="932472" fontAlgn="base">
              <a:spcBef>
                <a:spcPct val="0"/>
              </a:spcBef>
              <a:spcAft>
                <a:spcPct val="0"/>
              </a:spcAft>
            </a:pPr>
            <a:r>
              <a:rPr lang="en-US" sz="1600" i="1" dirty="0">
                <a:solidFill>
                  <a:srgbClr val="FFFFFF"/>
                </a:solidFill>
              </a:rPr>
              <a:t>Orleans</a:t>
            </a:r>
          </a:p>
        </p:txBody>
      </p:sp>
      <p:sp>
        <p:nvSpPr>
          <p:cNvPr id="7" name="Text Placeholder 5">
            <a:extLst>
              <a:ext uri="{FF2B5EF4-FFF2-40B4-BE49-F238E27FC236}">
                <a16:creationId xmlns:a16="http://schemas.microsoft.com/office/drawing/2014/main" id="{EABE65E2-14DC-4CC6-82FB-0FCFF0ED18E6}"/>
              </a:ext>
            </a:extLst>
          </p:cNvPr>
          <p:cNvSpPr txBox="1">
            <a:spLocks/>
          </p:cNvSpPr>
          <p:nvPr/>
        </p:nvSpPr>
        <p:spPr>
          <a:xfrm>
            <a:off x="3096977" y="1697419"/>
            <a:ext cx="1659505"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t>Interviews</a:t>
            </a:r>
          </a:p>
        </p:txBody>
      </p:sp>
      <p:grpSp>
        <p:nvGrpSpPr>
          <p:cNvPr id="13" name="Group 12">
            <a:extLst>
              <a:ext uri="{FF2B5EF4-FFF2-40B4-BE49-F238E27FC236}">
                <a16:creationId xmlns:a16="http://schemas.microsoft.com/office/drawing/2014/main" id="{8B4719F3-350E-467D-A129-F21943EE0DAC}"/>
              </a:ext>
            </a:extLst>
          </p:cNvPr>
          <p:cNvGrpSpPr/>
          <p:nvPr/>
        </p:nvGrpSpPr>
        <p:grpSpPr>
          <a:xfrm>
            <a:off x="2728009" y="2769610"/>
            <a:ext cx="2397443" cy="2796451"/>
            <a:chOff x="3369693" y="2360539"/>
            <a:chExt cx="2397443" cy="2796451"/>
          </a:xfrm>
        </p:grpSpPr>
        <p:sp>
          <p:nvSpPr>
            <p:cNvPr id="3" name="Rectangle 2">
              <a:extLst>
                <a:ext uri="{FF2B5EF4-FFF2-40B4-BE49-F238E27FC236}">
                  <a16:creationId xmlns:a16="http://schemas.microsoft.com/office/drawing/2014/main" id="{CAB8B2BA-22B8-487E-9691-74ABDC27B246}"/>
                </a:ext>
              </a:extLst>
            </p:cNvPr>
            <p:cNvSpPr/>
            <p:nvPr/>
          </p:nvSpPr>
          <p:spPr bwMode="auto">
            <a:xfrm>
              <a:off x="3369693" y="2360539"/>
              <a:ext cx="2397443" cy="279645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solidFill>
                  <a:srgbClr val="FFFFFF"/>
                </a:solidFill>
              </a:endParaRPr>
            </a:p>
          </p:txBody>
        </p:sp>
        <p:sp>
          <p:nvSpPr>
            <p:cNvPr id="5" name="Rectangle 4">
              <a:extLst>
                <a:ext uri="{FF2B5EF4-FFF2-40B4-BE49-F238E27FC236}">
                  <a16:creationId xmlns:a16="http://schemas.microsoft.com/office/drawing/2014/main" id="{DDF37C05-1EA9-4ABC-9EDD-1CF4EE8DED4F}"/>
                </a:ext>
              </a:extLst>
            </p:cNvPr>
            <p:cNvSpPr/>
            <p:nvPr/>
          </p:nvSpPr>
          <p:spPr bwMode="auto">
            <a:xfrm>
              <a:off x="3465947" y="2465360"/>
              <a:ext cx="2204937" cy="815252"/>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11 Microsoft Developers</a:t>
              </a:r>
            </a:p>
          </p:txBody>
        </p:sp>
        <p:sp>
          <p:nvSpPr>
            <p:cNvPr id="9" name="Rectangle 8">
              <a:extLst>
                <a:ext uri="{FF2B5EF4-FFF2-40B4-BE49-F238E27FC236}">
                  <a16:creationId xmlns:a16="http://schemas.microsoft.com/office/drawing/2014/main" id="{790C3326-29FF-4478-A04B-857F84AB73B0}"/>
                </a:ext>
              </a:extLst>
            </p:cNvPr>
            <p:cNvSpPr/>
            <p:nvPr/>
          </p:nvSpPr>
          <p:spPr bwMode="auto">
            <a:xfrm>
              <a:off x="3465946" y="3374979"/>
              <a:ext cx="2204938" cy="815252"/>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5 Microsoft Managers</a:t>
              </a:r>
            </a:p>
          </p:txBody>
        </p:sp>
        <p:sp>
          <p:nvSpPr>
            <p:cNvPr id="11" name="Rectangle 10">
              <a:extLst>
                <a:ext uri="{FF2B5EF4-FFF2-40B4-BE49-F238E27FC236}">
                  <a16:creationId xmlns:a16="http://schemas.microsoft.com/office/drawing/2014/main" id="{02126AC8-A2AE-48E7-91FC-E078156DB5B1}"/>
                </a:ext>
              </a:extLst>
            </p:cNvPr>
            <p:cNvSpPr/>
            <p:nvPr/>
          </p:nvSpPr>
          <p:spPr bwMode="auto">
            <a:xfrm>
              <a:off x="3465946" y="4284598"/>
              <a:ext cx="2204938" cy="815252"/>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11 Open-Source Developers</a:t>
              </a:r>
            </a:p>
          </p:txBody>
        </p:sp>
      </p:grpSp>
      <p:grpSp>
        <p:nvGrpSpPr>
          <p:cNvPr id="24" name="Group 23">
            <a:extLst>
              <a:ext uri="{FF2B5EF4-FFF2-40B4-BE49-F238E27FC236}">
                <a16:creationId xmlns:a16="http://schemas.microsoft.com/office/drawing/2014/main" id="{B7DFC875-EE32-4369-91D8-5981158B1AC0}"/>
              </a:ext>
            </a:extLst>
          </p:cNvPr>
          <p:cNvGrpSpPr/>
          <p:nvPr/>
        </p:nvGrpSpPr>
        <p:grpSpPr>
          <a:xfrm>
            <a:off x="6000598" y="2632756"/>
            <a:ext cx="2397443" cy="3117839"/>
            <a:chOff x="6000598" y="2360539"/>
            <a:chExt cx="2397443" cy="3871819"/>
          </a:xfrm>
        </p:grpSpPr>
        <p:grpSp>
          <p:nvGrpSpPr>
            <p:cNvPr id="15" name="Group 14">
              <a:extLst>
                <a:ext uri="{FF2B5EF4-FFF2-40B4-BE49-F238E27FC236}">
                  <a16:creationId xmlns:a16="http://schemas.microsoft.com/office/drawing/2014/main" id="{1AFD3B9D-19CC-4CBA-9554-F08B042E6001}"/>
                </a:ext>
              </a:extLst>
            </p:cNvPr>
            <p:cNvGrpSpPr/>
            <p:nvPr/>
          </p:nvGrpSpPr>
          <p:grpSpPr>
            <a:xfrm>
              <a:off x="6000598" y="2360539"/>
              <a:ext cx="2397443" cy="3871819"/>
              <a:chOff x="3369693" y="2360539"/>
              <a:chExt cx="2397443" cy="2796451"/>
            </a:xfrm>
          </p:grpSpPr>
          <p:sp>
            <p:nvSpPr>
              <p:cNvPr id="16" name="Rectangle 15">
                <a:extLst>
                  <a:ext uri="{FF2B5EF4-FFF2-40B4-BE49-F238E27FC236}">
                    <a16:creationId xmlns:a16="http://schemas.microsoft.com/office/drawing/2014/main" id="{A53A412A-5BE0-48C0-AD8E-6C5986846841}"/>
                  </a:ext>
                </a:extLst>
              </p:cNvPr>
              <p:cNvSpPr/>
              <p:nvPr/>
            </p:nvSpPr>
            <p:spPr bwMode="auto">
              <a:xfrm>
                <a:off x="3369693" y="2360539"/>
                <a:ext cx="2397443" cy="279645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solidFill>
                    <a:srgbClr val="FFFFFF"/>
                  </a:solidFill>
                </a:endParaRPr>
              </a:p>
            </p:txBody>
          </p:sp>
          <p:sp>
            <p:nvSpPr>
              <p:cNvPr id="18" name="Rectangle 17">
                <a:extLst>
                  <a:ext uri="{FF2B5EF4-FFF2-40B4-BE49-F238E27FC236}">
                    <a16:creationId xmlns:a16="http://schemas.microsoft.com/office/drawing/2014/main" id="{16C7B41C-3112-4DD4-A7B6-C5658CEEFEA5}"/>
                  </a:ext>
                </a:extLst>
              </p:cNvPr>
              <p:cNvSpPr/>
              <p:nvPr/>
            </p:nvSpPr>
            <p:spPr bwMode="auto">
              <a:xfrm>
                <a:off x="3465947" y="2465360"/>
                <a:ext cx="2204937" cy="720409"/>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Transition Reasons</a:t>
                </a:r>
              </a:p>
            </p:txBody>
          </p:sp>
          <p:sp>
            <p:nvSpPr>
              <p:cNvPr id="19" name="Rectangle 18">
                <a:extLst>
                  <a:ext uri="{FF2B5EF4-FFF2-40B4-BE49-F238E27FC236}">
                    <a16:creationId xmlns:a16="http://schemas.microsoft.com/office/drawing/2014/main" id="{2B5A291F-29B9-41BD-8621-7DA394B9C30C}"/>
                  </a:ext>
                </a:extLst>
              </p:cNvPr>
              <p:cNvSpPr/>
              <p:nvPr/>
            </p:nvSpPr>
            <p:spPr bwMode="auto">
              <a:xfrm>
                <a:off x="3465095" y="3268899"/>
                <a:ext cx="2204938" cy="453547"/>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The Transition</a:t>
                </a:r>
              </a:p>
            </p:txBody>
          </p:sp>
          <p:sp>
            <p:nvSpPr>
              <p:cNvPr id="20" name="Rectangle 19">
                <a:extLst>
                  <a:ext uri="{FF2B5EF4-FFF2-40B4-BE49-F238E27FC236}">
                    <a16:creationId xmlns:a16="http://schemas.microsoft.com/office/drawing/2014/main" id="{671F9064-F20A-4427-AC39-850C2BB6045F}"/>
                  </a:ext>
                </a:extLst>
              </p:cNvPr>
              <p:cNvSpPr/>
              <p:nvPr/>
            </p:nvSpPr>
            <p:spPr bwMode="auto">
              <a:xfrm>
                <a:off x="3465095" y="3831455"/>
                <a:ext cx="2204938" cy="670553"/>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Transition Outcomes</a:t>
                </a:r>
              </a:p>
            </p:txBody>
          </p:sp>
        </p:grpSp>
        <p:sp>
          <p:nvSpPr>
            <p:cNvPr id="23" name="Rectangle 22">
              <a:extLst>
                <a:ext uri="{FF2B5EF4-FFF2-40B4-BE49-F238E27FC236}">
                  <a16:creationId xmlns:a16="http://schemas.microsoft.com/office/drawing/2014/main" id="{5BD32DD3-E304-4313-A4F5-DF80DA6FE2E7}"/>
                </a:ext>
              </a:extLst>
            </p:cNvPr>
            <p:cNvSpPr/>
            <p:nvPr/>
          </p:nvSpPr>
          <p:spPr bwMode="auto">
            <a:xfrm>
              <a:off x="6096851" y="5476433"/>
              <a:ext cx="2204938" cy="571715"/>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The Community</a:t>
              </a:r>
            </a:p>
          </p:txBody>
        </p:sp>
      </p:grpSp>
      <p:sp>
        <p:nvSpPr>
          <p:cNvPr id="26" name="Text Placeholder 5">
            <a:extLst>
              <a:ext uri="{FF2B5EF4-FFF2-40B4-BE49-F238E27FC236}">
                <a16:creationId xmlns:a16="http://schemas.microsoft.com/office/drawing/2014/main" id="{1BF33B9E-FF44-4AD4-9DC9-5220905E1DAE}"/>
              </a:ext>
            </a:extLst>
          </p:cNvPr>
          <p:cNvSpPr txBox="1">
            <a:spLocks/>
          </p:cNvSpPr>
          <p:nvPr/>
        </p:nvSpPr>
        <p:spPr>
          <a:xfrm>
            <a:off x="6000599" y="1512754"/>
            <a:ext cx="2397442" cy="80021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t>Themes</a:t>
            </a:r>
          </a:p>
          <a:p>
            <a:pPr algn="ctr"/>
            <a:r>
              <a:rPr lang="en-US" sz="2000" dirty="0"/>
              <a:t>(Coding &amp; Sorting)</a:t>
            </a:r>
          </a:p>
        </p:txBody>
      </p:sp>
      <p:grpSp>
        <p:nvGrpSpPr>
          <p:cNvPr id="27" name="Group 26">
            <a:extLst>
              <a:ext uri="{FF2B5EF4-FFF2-40B4-BE49-F238E27FC236}">
                <a16:creationId xmlns:a16="http://schemas.microsoft.com/office/drawing/2014/main" id="{AEAC2559-4A98-49FD-BEA3-CFCD04B4C25C}"/>
              </a:ext>
            </a:extLst>
          </p:cNvPr>
          <p:cNvGrpSpPr/>
          <p:nvPr/>
        </p:nvGrpSpPr>
        <p:grpSpPr>
          <a:xfrm>
            <a:off x="9463991" y="2608915"/>
            <a:ext cx="2397443" cy="3117839"/>
            <a:chOff x="6000598" y="2360539"/>
            <a:chExt cx="2397443" cy="3871819"/>
          </a:xfrm>
        </p:grpSpPr>
        <p:grpSp>
          <p:nvGrpSpPr>
            <p:cNvPr id="28" name="Group 27">
              <a:extLst>
                <a:ext uri="{FF2B5EF4-FFF2-40B4-BE49-F238E27FC236}">
                  <a16:creationId xmlns:a16="http://schemas.microsoft.com/office/drawing/2014/main" id="{30944CE9-3927-4C25-A957-EACDE8F5F959}"/>
                </a:ext>
              </a:extLst>
            </p:cNvPr>
            <p:cNvGrpSpPr/>
            <p:nvPr/>
          </p:nvGrpSpPr>
          <p:grpSpPr>
            <a:xfrm>
              <a:off x="6000598" y="2360539"/>
              <a:ext cx="2397443" cy="3871819"/>
              <a:chOff x="3369693" y="2360539"/>
              <a:chExt cx="2397443" cy="2796451"/>
            </a:xfrm>
          </p:grpSpPr>
          <p:sp>
            <p:nvSpPr>
              <p:cNvPr id="30" name="Rectangle 29">
                <a:extLst>
                  <a:ext uri="{FF2B5EF4-FFF2-40B4-BE49-F238E27FC236}">
                    <a16:creationId xmlns:a16="http://schemas.microsoft.com/office/drawing/2014/main" id="{FDFDB86C-74A1-4C84-967C-10E1CD0908B3}"/>
                  </a:ext>
                </a:extLst>
              </p:cNvPr>
              <p:cNvSpPr/>
              <p:nvPr/>
            </p:nvSpPr>
            <p:spPr bwMode="auto">
              <a:xfrm>
                <a:off x="3369693" y="2360539"/>
                <a:ext cx="2397443" cy="279645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solidFill>
                    <a:srgbClr val="FFFFFF"/>
                  </a:solidFill>
                </a:endParaRPr>
              </a:p>
            </p:txBody>
          </p:sp>
          <p:sp>
            <p:nvSpPr>
              <p:cNvPr id="31" name="Rectangle 30">
                <a:extLst>
                  <a:ext uri="{FF2B5EF4-FFF2-40B4-BE49-F238E27FC236}">
                    <a16:creationId xmlns:a16="http://schemas.microsoft.com/office/drawing/2014/main" id="{263485E5-C177-49D2-B473-58E586CED149}"/>
                  </a:ext>
                </a:extLst>
              </p:cNvPr>
              <p:cNvSpPr/>
              <p:nvPr/>
            </p:nvSpPr>
            <p:spPr bwMode="auto">
              <a:xfrm>
                <a:off x="3465094" y="2620174"/>
                <a:ext cx="2204937" cy="453548"/>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8 statements</a:t>
                </a:r>
              </a:p>
            </p:txBody>
          </p:sp>
          <p:sp>
            <p:nvSpPr>
              <p:cNvPr id="32" name="Rectangle 31">
                <a:extLst>
                  <a:ext uri="{FF2B5EF4-FFF2-40B4-BE49-F238E27FC236}">
                    <a16:creationId xmlns:a16="http://schemas.microsoft.com/office/drawing/2014/main" id="{EE265039-C5B4-46EA-B43B-ABEB30BC351D}"/>
                  </a:ext>
                </a:extLst>
              </p:cNvPr>
              <p:cNvSpPr/>
              <p:nvPr/>
            </p:nvSpPr>
            <p:spPr bwMode="auto">
              <a:xfrm>
                <a:off x="3465095" y="3290282"/>
                <a:ext cx="2204938" cy="453547"/>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5 statements</a:t>
                </a:r>
              </a:p>
            </p:txBody>
          </p:sp>
          <p:sp>
            <p:nvSpPr>
              <p:cNvPr id="33" name="Rectangle 32">
                <a:extLst>
                  <a:ext uri="{FF2B5EF4-FFF2-40B4-BE49-F238E27FC236}">
                    <a16:creationId xmlns:a16="http://schemas.microsoft.com/office/drawing/2014/main" id="{14231268-1369-4069-9060-5D8D3214B489}"/>
                  </a:ext>
                </a:extLst>
              </p:cNvPr>
              <p:cNvSpPr/>
              <p:nvPr/>
            </p:nvSpPr>
            <p:spPr bwMode="auto">
              <a:xfrm>
                <a:off x="3465093" y="3961514"/>
                <a:ext cx="2204938" cy="453547"/>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24 statements</a:t>
                </a:r>
              </a:p>
            </p:txBody>
          </p:sp>
        </p:grpSp>
        <p:sp>
          <p:nvSpPr>
            <p:cNvPr id="29" name="Rectangle 28">
              <a:extLst>
                <a:ext uri="{FF2B5EF4-FFF2-40B4-BE49-F238E27FC236}">
                  <a16:creationId xmlns:a16="http://schemas.microsoft.com/office/drawing/2014/main" id="{7A77BBA1-F940-4797-B964-DBD1766469DF}"/>
                </a:ext>
              </a:extLst>
            </p:cNvPr>
            <p:cNvSpPr/>
            <p:nvPr/>
          </p:nvSpPr>
          <p:spPr bwMode="auto">
            <a:xfrm>
              <a:off x="6095999" y="5506039"/>
              <a:ext cx="2204938" cy="571715"/>
            </a:xfrm>
            <a:prstGeom prst="rect">
              <a:avLst/>
            </a:prstGeom>
            <a:solidFill>
              <a:schemeClr val="accent1">
                <a:lumMod val="20000"/>
                <a:lumOff val="80000"/>
              </a:schemeClr>
            </a:solidFill>
            <a:ln>
              <a:no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13 statements</a:t>
              </a:r>
            </a:p>
          </p:txBody>
        </p:sp>
      </p:grpSp>
      <p:sp>
        <p:nvSpPr>
          <p:cNvPr id="35" name="Text Placeholder 5">
            <a:extLst>
              <a:ext uri="{FF2B5EF4-FFF2-40B4-BE49-F238E27FC236}">
                <a16:creationId xmlns:a16="http://schemas.microsoft.com/office/drawing/2014/main" id="{040C191F-3B42-4187-872E-3CD11A7F225A}"/>
              </a:ext>
            </a:extLst>
          </p:cNvPr>
          <p:cNvSpPr txBox="1">
            <a:spLocks/>
          </p:cNvSpPr>
          <p:nvPr/>
        </p:nvSpPr>
        <p:spPr>
          <a:xfrm>
            <a:off x="9463991" y="1390430"/>
            <a:ext cx="2124728" cy="80021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t>Survey</a:t>
            </a:r>
          </a:p>
          <a:p>
            <a:pPr algn="ctr"/>
            <a:r>
              <a:rPr lang="en-US" sz="2000" dirty="0"/>
              <a:t>62 responses</a:t>
            </a:r>
          </a:p>
        </p:txBody>
      </p:sp>
      <p:sp>
        <p:nvSpPr>
          <p:cNvPr id="37" name="Arrow: Right 36">
            <a:extLst>
              <a:ext uri="{FF2B5EF4-FFF2-40B4-BE49-F238E27FC236}">
                <a16:creationId xmlns:a16="http://schemas.microsoft.com/office/drawing/2014/main" id="{00F82117-E951-4C36-982B-2289D3882E3A}"/>
              </a:ext>
            </a:extLst>
          </p:cNvPr>
          <p:cNvSpPr/>
          <p:nvPr/>
        </p:nvSpPr>
        <p:spPr bwMode="auto">
          <a:xfrm>
            <a:off x="5353201" y="4065257"/>
            <a:ext cx="417948" cy="2528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9" name="Arrow: Right 38">
            <a:extLst>
              <a:ext uri="{FF2B5EF4-FFF2-40B4-BE49-F238E27FC236}">
                <a16:creationId xmlns:a16="http://schemas.microsoft.com/office/drawing/2014/main" id="{F2B76BEA-146B-46E6-A82A-AEE024528A91}"/>
              </a:ext>
            </a:extLst>
          </p:cNvPr>
          <p:cNvSpPr/>
          <p:nvPr/>
        </p:nvSpPr>
        <p:spPr bwMode="auto">
          <a:xfrm>
            <a:off x="8751394" y="4065257"/>
            <a:ext cx="417948" cy="25283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4" name="Picture 2" descr="Microsoft Corporate Logo Guidelines | Trademarks">
            <a:extLst>
              <a:ext uri="{FF2B5EF4-FFF2-40B4-BE49-F238E27FC236}">
                <a16:creationId xmlns:a16="http://schemas.microsoft.com/office/drawing/2014/main" id="{FA307D69-565D-458B-B4CB-F7FE9CA206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3" t="26881" r="12566" b="23209"/>
          <a:stretch/>
        </p:blipFill>
        <p:spPr bwMode="auto">
          <a:xfrm>
            <a:off x="461330" y="2312973"/>
            <a:ext cx="1396271" cy="41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Reasons</a:t>
            </a:r>
          </a:p>
        </p:txBody>
      </p:sp>
      <p:sp>
        <p:nvSpPr>
          <p:cNvPr id="6" name="Text Placeholder 5"/>
          <p:cNvSpPr>
            <a:spLocks noGrp="1"/>
          </p:cNvSpPr>
          <p:nvPr>
            <p:ph sz="quarter" idx="10"/>
          </p:nvPr>
        </p:nvSpPr>
        <p:spPr>
          <a:xfrm>
            <a:off x="584200" y="1435100"/>
            <a:ext cx="11018838" cy="4752070"/>
          </a:xfrm>
        </p:spPr>
        <p:txBody>
          <a:bodyPr/>
          <a:lstStyle/>
          <a:p>
            <a:r>
              <a:rPr lang="en-US" b="1" dirty="0"/>
              <a:t>Vibrant Community</a:t>
            </a:r>
          </a:p>
          <a:p>
            <a:pPr marL="0" indent="0">
              <a:buNone/>
            </a:pPr>
            <a:r>
              <a:rPr lang="en-US" sz="2400" i="1" dirty="0"/>
              <a:t>    “To make ourselves one with the community and participate more.”</a:t>
            </a:r>
          </a:p>
          <a:p>
            <a:pPr marL="0" indent="0">
              <a:buNone/>
            </a:pPr>
            <a:endParaRPr lang="en-US" sz="1800" i="1" dirty="0"/>
          </a:p>
          <a:p>
            <a:r>
              <a:rPr lang="en-US" b="1" dirty="0"/>
              <a:t>Prompt Answers</a:t>
            </a:r>
          </a:p>
          <a:p>
            <a:pPr marL="0" indent="0">
              <a:buNone/>
            </a:pPr>
            <a:r>
              <a:rPr lang="en-US" sz="2400" i="1" dirty="0"/>
              <a:t>    “Some of our best bugs come from the community”</a:t>
            </a:r>
          </a:p>
          <a:p>
            <a:pPr marL="0" indent="0">
              <a:buNone/>
            </a:pPr>
            <a:endParaRPr lang="en-US" sz="1800" i="1" dirty="0"/>
          </a:p>
          <a:p>
            <a:r>
              <a:rPr lang="en-US" b="1" dirty="0"/>
              <a:t>Open Source Culture</a:t>
            </a:r>
          </a:p>
          <a:p>
            <a:pPr marL="0" indent="0">
              <a:buNone/>
            </a:pPr>
            <a:r>
              <a:rPr lang="en-US" sz="2400" i="1" dirty="0"/>
              <a:t>    “To be a better company, we need to move in that direction.”</a:t>
            </a:r>
          </a:p>
          <a:p>
            <a:pPr marL="0" indent="0">
              <a:buNone/>
            </a:pPr>
            <a:endParaRPr lang="en-US" sz="1800" i="1" dirty="0"/>
          </a:p>
          <a:p>
            <a:r>
              <a:rPr lang="en-US" b="1" dirty="0"/>
              <a:t>Building Trust</a:t>
            </a:r>
          </a:p>
          <a:p>
            <a:pPr marL="0" indent="0">
              <a:buNone/>
            </a:pPr>
            <a:r>
              <a:rPr lang="en-US" sz="2400" i="1" dirty="0"/>
              <a:t>    “number of agencies won’t pick us unless they trust the code”</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Process Changes</a:t>
            </a:r>
          </a:p>
        </p:txBody>
      </p:sp>
      <p:sp>
        <p:nvSpPr>
          <p:cNvPr id="6" name="Text Placeholder 5"/>
          <p:cNvSpPr>
            <a:spLocks noGrp="1"/>
          </p:cNvSpPr>
          <p:nvPr>
            <p:ph sz="quarter" idx="10"/>
          </p:nvPr>
        </p:nvSpPr>
        <p:spPr>
          <a:xfrm>
            <a:off x="584200" y="1435100"/>
            <a:ext cx="11018838" cy="5306068"/>
          </a:xfrm>
        </p:spPr>
        <p:txBody>
          <a:bodyPr/>
          <a:lstStyle/>
          <a:p>
            <a:r>
              <a:rPr lang="en-US" b="1" dirty="0"/>
              <a:t>Version Control (TFS -&gt; Git)</a:t>
            </a:r>
          </a:p>
          <a:p>
            <a:pPr marL="0" indent="0">
              <a:buNone/>
            </a:pPr>
            <a:r>
              <a:rPr lang="en-US" sz="2400" i="1" dirty="0"/>
              <a:t>    </a:t>
            </a:r>
            <a:r>
              <a:rPr lang="en-US" sz="2400" b="1" dirty="0">
                <a:solidFill>
                  <a:srgbClr val="00B050"/>
                </a:solidFill>
              </a:rPr>
              <a:t>+ </a:t>
            </a:r>
            <a:r>
              <a:rPr lang="en-US" sz="2400" i="1" dirty="0"/>
              <a:t>“faster and more decoupled system”</a:t>
            </a:r>
            <a:endParaRPr lang="en-US" sz="2400" b="1" i="1" dirty="0"/>
          </a:p>
          <a:p>
            <a:pPr marL="0" indent="0">
              <a:buNone/>
            </a:pPr>
            <a:r>
              <a:rPr lang="en-US" sz="2400" b="1" i="1" dirty="0">
                <a:solidFill>
                  <a:srgbClr val="FF0000"/>
                </a:solidFill>
              </a:rPr>
              <a:t>     </a:t>
            </a:r>
            <a:r>
              <a:rPr lang="en-US" sz="2400" b="1" dirty="0">
                <a:solidFill>
                  <a:srgbClr val="FF0000"/>
                </a:solidFill>
              </a:rPr>
              <a:t>-  </a:t>
            </a:r>
            <a:r>
              <a:rPr lang="en-US" sz="2400" i="1" dirty="0"/>
              <a:t>“Higher learning curve”</a:t>
            </a:r>
          </a:p>
          <a:p>
            <a:pPr marL="0" indent="0">
              <a:buNone/>
            </a:pPr>
            <a:endParaRPr lang="en-US" sz="1800" i="1" dirty="0"/>
          </a:p>
          <a:p>
            <a:r>
              <a:rPr lang="en-US" b="1" dirty="0"/>
              <a:t>Code Reviews (CodeFlow -&gt; GitHub)</a:t>
            </a:r>
          </a:p>
          <a:p>
            <a:pPr marL="0" indent="0">
              <a:buNone/>
            </a:pPr>
            <a:r>
              <a:rPr lang="en-US" sz="2400" b="1" dirty="0">
                <a:solidFill>
                  <a:srgbClr val="00B050"/>
                </a:solidFill>
              </a:rPr>
              <a:t>    + </a:t>
            </a:r>
            <a:r>
              <a:rPr lang="en-US" sz="2400" i="1" dirty="0"/>
              <a:t>“For small changes it’s much better”</a:t>
            </a:r>
          </a:p>
          <a:p>
            <a:pPr marL="0" indent="0">
              <a:buNone/>
            </a:pPr>
            <a:r>
              <a:rPr lang="en-US" sz="2400" i="1" dirty="0"/>
              <a:t>    </a:t>
            </a:r>
            <a:r>
              <a:rPr lang="en-US" sz="2400" b="1" dirty="0">
                <a:solidFill>
                  <a:srgbClr val="FF0000"/>
                </a:solidFill>
              </a:rPr>
              <a:t>- </a:t>
            </a:r>
            <a:r>
              <a:rPr lang="en-US" sz="2400" i="1" dirty="0"/>
              <a:t>“I’m still missing code review tools”</a:t>
            </a:r>
          </a:p>
          <a:p>
            <a:endParaRPr lang="en-US" sz="1800" dirty="0"/>
          </a:p>
          <a:p>
            <a:r>
              <a:rPr lang="en-US" b="1" dirty="0"/>
              <a:t>Testing</a:t>
            </a:r>
          </a:p>
          <a:p>
            <a:pPr marL="0" indent="0">
              <a:buNone/>
            </a:pPr>
            <a:r>
              <a:rPr lang="en-US" sz="2400" b="1" dirty="0">
                <a:solidFill>
                  <a:srgbClr val="00B050"/>
                </a:solidFill>
              </a:rPr>
              <a:t>    + </a:t>
            </a:r>
            <a:r>
              <a:rPr lang="en-US" sz="2400" i="1" dirty="0"/>
              <a:t>“There are external contributors who do primarily test”</a:t>
            </a:r>
          </a:p>
          <a:p>
            <a:pPr marL="0" indent="0">
              <a:buNone/>
            </a:pPr>
            <a:r>
              <a:rPr lang="en-US" sz="2400" b="1" i="1" dirty="0">
                <a:solidFill>
                  <a:srgbClr val="FF0000"/>
                </a:solidFill>
              </a:rPr>
              <a:t>    </a:t>
            </a:r>
            <a:r>
              <a:rPr lang="en-US" sz="2400" b="1" dirty="0">
                <a:solidFill>
                  <a:srgbClr val="FF0000"/>
                </a:solidFill>
              </a:rPr>
              <a:t>- </a:t>
            </a:r>
            <a:r>
              <a:rPr lang="en-US" sz="2400" i="1" dirty="0"/>
              <a:t>“….you lose a big portion of testing”</a:t>
            </a:r>
          </a:p>
          <a:p>
            <a:endParaRPr lang="en-US" dirty="0"/>
          </a:p>
        </p:txBody>
      </p:sp>
    </p:spTree>
    <p:extLst>
      <p:ext uri="{BB962C8B-B14F-4D97-AF65-F5344CB8AC3E}">
        <p14:creationId xmlns:p14="http://schemas.microsoft.com/office/powerpoint/2010/main" val="2215690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Transition Outcomes – </a:t>
            </a:r>
            <a:r>
              <a:rPr lang="en-US" i="1" dirty="0"/>
              <a:t>Developers’ Perception</a:t>
            </a:r>
          </a:p>
        </p:txBody>
      </p:sp>
      <p:sp>
        <p:nvSpPr>
          <p:cNvPr id="6" name="Text Placeholder 5"/>
          <p:cNvSpPr>
            <a:spLocks noGrp="1"/>
          </p:cNvSpPr>
          <p:nvPr>
            <p:ph sz="quarter" idx="10"/>
          </p:nvPr>
        </p:nvSpPr>
        <p:spPr>
          <a:xfrm>
            <a:off x="584200" y="1435100"/>
            <a:ext cx="11018838" cy="5084469"/>
          </a:xfrm>
        </p:spPr>
        <p:txBody>
          <a:bodyPr/>
          <a:lstStyle/>
          <a:p>
            <a:r>
              <a:rPr lang="en-US" b="1" dirty="0"/>
              <a:t>Simple Build </a:t>
            </a:r>
          </a:p>
          <a:p>
            <a:pPr marL="0" indent="0">
              <a:buNone/>
            </a:pPr>
            <a:r>
              <a:rPr lang="en-US" sz="2400" i="1" dirty="0"/>
              <a:t>    “We just wanted simple self-contained build as vanilla as possible”</a:t>
            </a:r>
          </a:p>
          <a:p>
            <a:endParaRPr lang="en-US" sz="2000" dirty="0"/>
          </a:p>
          <a:p>
            <a:r>
              <a:rPr lang="en-US" b="1" dirty="0"/>
              <a:t>Agile Process</a:t>
            </a:r>
          </a:p>
          <a:p>
            <a:pPr marL="0" indent="0">
              <a:buNone/>
            </a:pPr>
            <a:r>
              <a:rPr lang="en-US" i="1" dirty="0"/>
              <a:t>    </a:t>
            </a:r>
            <a:r>
              <a:rPr lang="en-US" sz="2400" i="1" dirty="0"/>
              <a:t>“new model is more agile than before”</a:t>
            </a:r>
          </a:p>
          <a:p>
            <a:endParaRPr lang="en-US" sz="2000" dirty="0"/>
          </a:p>
          <a:p>
            <a:r>
              <a:rPr lang="en-US" b="1" dirty="0"/>
              <a:t>Number of Bugs</a:t>
            </a:r>
          </a:p>
          <a:p>
            <a:pPr marL="0" indent="0">
              <a:buNone/>
            </a:pPr>
            <a:r>
              <a:rPr lang="en-US" sz="2400" i="1" dirty="0"/>
              <a:t>    “I think there are more bugs reported”</a:t>
            </a:r>
          </a:p>
          <a:p>
            <a:pPr marL="0" indent="0">
              <a:buNone/>
            </a:pPr>
            <a:endParaRPr lang="en-US" sz="2000" i="1" dirty="0"/>
          </a:p>
          <a:p>
            <a:r>
              <a:rPr lang="en-US" b="1" dirty="0"/>
              <a:t>Code Quality</a:t>
            </a:r>
          </a:p>
          <a:p>
            <a:pPr marL="0" indent="0">
              <a:buNone/>
            </a:pPr>
            <a:r>
              <a:rPr lang="en-US" sz="2400" i="1" dirty="0"/>
              <a:t>    “our codebase health is improving”</a:t>
            </a:r>
          </a:p>
        </p:txBody>
      </p:sp>
    </p:spTree>
    <p:extLst>
      <p:ext uri="{BB962C8B-B14F-4D97-AF65-F5344CB8AC3E}">
        <p14:creationId xmlns:p14="http://schemas.microsoft.com/office/powerpoint/2010/main" val="15565673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Contributions</a:t>
            </a:r>
          </a:p>
        </p:txBody>
      </p:sp>
      <p:pic>
        <p:nvPicPr>
          <p:cNvPr id="3" name="Picture 2" descr="A screenshot of a cell phone&#10;&#10;Description automatically generated">
            <a:extLst>
              <a:ext uri="{FF2B5EF4-FFF2-40B4-BE49-F238E27FC236}">
                <a16:creationId xmlns:a16="http://schemas.microsoft.com/office/drawing/2014/main" id="{FCCEBAE1-8767-40E6-A091-D0D1E308B42E}"/>
              </a:ext>
            </a:extLst>
          </p:cNvPr>
          <p:cNvPicPr>
            <a:picLocks noChangeAspect="1"/>
          </p:cNvPicPr>
          <p:nvPr/>
        </p:nvPicPr>
        <p:blipFill>
          <a:blip r:embed="rId3"/>
          <a:stretch>
            <a:fillRect/>
          </a:stretch>
        </p:blipFill>
        <p:spPr>
          <a:xfrm>
            <a:off x="119439" y="2147884"/>
            <a:ext cx="5784056" cy="325353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2F4D4DD-9A7E-4454-B69D-30921F3CFAC1}"/>
              </a:ext>
            </a:extLst>
          </p:cNvPr>
          <p:cNvPicPr>
            <a:picLocks noChangeAspect="1"/>
          </p:cNvPicPr>
          <p:nvPr/>
        </p:nvPicPr>
        <p:blipFill>
          <a:blip r:embed="rId4"/>
          <a:stretch>
            <a:fillRect/>
          </a:stretch>
        </p:blipFill>
        <p:spPr>
          <a:xfrm>
            <a:off x="6288507" y="2147884"/>
            <a:ext cx="5784056" cy="3253532"/>
          </a:xfrm>
          <a:prstGeom prst="rect">
            <a:avLst/>
          </a:prstGeom>
        </p:spPr>
      </p:pic>
      <p:sp>
        <p:nvSpPr>
          <p:cNvPr id="8" name="Text Placeholder 5">
            <a:extLst>
              <a:ext uri="{FF2B5EF4-FFF2-40B4-BE49-F238E27FC236}">
                <a16:creationId xmlns:a16="http://schemas.microsoft.com/office/drawing/2014/main" id="{36CC6B97-1B4E-4D88-B95E-3887ADB2F0D9}"/>
              </a:ext>
            </a:extLst>
          </p:cNvPr>
          <p:cNvSpPr txBox="1">
            <a:spLocks/>
          </p:cNvSpPr>
          <p:nvPr/>
        </p:nvSpPr>
        <p:spPr>
          <a:xfrm>
            <a:off x="2222682" y="1524001"/>
            <a:ext cx="165950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Issues</a:t>
            </a:r>
          </a:p>
        </p:txBody>
      </p:sp>
      <p:sp>
        <p:nvSpPr>
          <p:cNvPr id="7" name="Text Placeholder 5">
            <a:extLst>
              <a:ext uri="{FF2B5EF4-FFF2-40B4-BE49-F238E27FC236}">
                <a16:creationId xmlns:a16="http://schemas.microsoft.com/office/drawing/2014/main" id="{067BD405-84D9-4926-819A-7DC052E81D32}"/>
              </a:ext>
            </a:extLst>
          </p:cNvPr>
          <p:cNvSpPr txBox="1">
            <a:spLocks/>
          </p:cNvSpPr>
          <p:nvPr/>
        </p:nvSpPr>
        <p:spPr>
          <a:xfrm>
            <a:off x="8151920" y="1524000"/>
            <a:ext cx="2177081"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Pull Requests</a:t>
            </a:r>
          </a:p>
        </p:txBody>
      </p:sp>
    </p:spTree>
    <p:extLst>
      <p:ext uri="{BB962C8B-B14F-4D97-AF65-F5344CB8AC3E}">
        <p14:creationId xmlns:p14="http://schemas.microsoft.com/office/powerpoint/2010/main" val="40421098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Takeaways</a:t>
            </a:r>
          </a:p>
        </p:txBody>
      </p:sp>
      <p:sp>
        <p:nvSpPr>
          <p:cNvPr id="6" name="Text Placeholder 5"/>
          <p:cNvSpPr>
            <a:spLocks noGrp="1"/>
          </p:cNvSpPr>
          <p:nvPr>
            <p:ph sz="quarter" idx="10"/>
          </p:nvPr>
        </p:nvSpPr>
        <p:spPr>
          <a:xfrm>
            <a:off x="584200" y="1435100"/>
            <a:ext cx="11018838" cy="2425279"/>
          </a:xfrm>
        </p:spPr>
        <p:txBody>
          <a:bodyPr/>
          <a:lstStyle/>
          <a:p>
            <a:r>
              <a:rPr lang="en-US" dirty="0"/>
              <a:t>Organizations:</a:t>
            </a:r>
          </a:p>
          <a:p>
            <a:pPr marL="228600" lvl="1" indent="0">
              <a:buNone/>
            </a:pPr>
            <a:r>
              <a:rPr lang="en-US" dirty="0"/>
              <a:t>  Infrastructure support, clear goals, uniform processes, hosting platform</a:t>
            </a:r>
          </a:p>
          <a:p>
            <a:pPr marL="228600" lvl="1" indent="0">
              <a:buNone/>
            </a:pPr>
            <a:endParaRPr lang="en-US" dirty="0"/>
          </a:p>
          <a:p>
            <a:pPr marL="228600" lvl="1" indent="0">
              <a:buNone/>
            </a:pPr>
            <a:endParaRPr lang="en-US" dirty="0"/>
          </a:p>
          <a:p>
            <a:r>
              <a:rPr lang="en-US" dirty="0"/>
              <a:t>Developers &amp; Managers:</a:t>
            </a:r>
          </a:p>
          <a:p>
            <a:pPr marL="228600" lvl="1" indent="0">
              <a:buNone/>
            </a:pPr>
            <a:r>
              <a:rPr lang="en-US" dirty="0"/>
              <a:t>  Developing culture, documenting best practices, harmonious attitude</a:t>
            </a:r>
          </a:p>
        </p:txBody>
      </p:sp>
    </p:spTree>
    <p:extLst>
      <p:ext uri="{BB962C8B-B14F-4D97-AF65-F5344CB8AC3E}">
        <p14:creationId xmlns:p14="http://schemas.microsoft.com/office/powerpoint/2010/main" val="481724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73325004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2facdfe-6047-4efe-b220-71971ea24f6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109476CC3CEF4AA1260A8C28412001" ma:contentTypeVersion="14" ma:contentTypeDescription="Create a new document." ma:contentTypeScope="" ma:versionID="b9510d2582d239581459d6c99997d7a9">
  <xsd:schema xmlns:xsd="http://www.w3.org/2001/XMLSchema" xmlns:xs="http://www.w3.org/2001/XMLSchema" xmlns:p="http://schemas.microsoft.com/office/2006/metadata/properties" xmlns:ns3="85d5f3de-9c0c-4b99-9845-09863e600e31" xmlns:ns4="82facdfe-6047-4efe-b220-71971ea24f60" targetNamespace="http://schemas.microsoft.com/office/2006/metadata/properties" ma:root="true" ma:fieldsID="f8da0f696592c84c42d1ac73ebbd0fe9" ns3:_="" ns4:_="">
    <xsd:import namespace="85d5f3de-9c0c-4b99-9845-09863e600e31"/>
    <xsd:import namespace="82facdfe-6047-4efe-b220-71971ea24f60"/>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5f3de-9c0c-4b99-9845-09863e600e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2facdfe-6047-4efe-b220-71971ea24f60"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85d5f3de-9c0c-4b99-9845-09863e600e31"/>
    <ds:schemaRef ds:uri="http://purl.org/dc/elements/1.1/"/>
    <ds:schemaRef ds:uri="http://purl.org/dc/terms/"/>
    <ds:schemaRef ds:uri="http://www.w3.org/XML/1998/namespace"/>
    <ds:schemaRef ds:uri="82facdfe-6047-4efe-b220-71971ea24f60"/>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74020AE-C84F-4655-88CA-9075270D7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5f3de-9c0c-4b99-9845-09863e600e31"/>
    <ds:schemaRef ds:uri="82facdfe-6047-4efe-b220-71971ea24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ICSE 2020</Template>
  <TotalTime>329</TotalTime>
  <Words>1240</Words>
  <Application>Microsoft Office PowerPoint</Application>
  <PresentationFormat>Widescreen</PresentationFormat>
  <Paragraphs>203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Moving from Closed to Open Source: Observations from Six Transitioned Projects to GitHub </vt:lpstr>
      <vt:lpstr>Closed Source -&gt; Open Source</vt:lpstr>
      <vt:lpstr>Overall Process</vt:lpstr>
      <vt:lpstr>Transition Reasons</vt:lpstr>
      <vt:lpstr>Transition Outcomes – Process Changes</vt:lpstr>
      <vt:lpstr>Transition Outcomes – Developers’ Perception</vt:lpstr>
      <vt:lpstr>Contributions</vt:lpstr>
      <vt:lpstr>Key Takeaways</vt:lpstr>
      <vt:lpstr>Appendix</vt:lpstr>
      <vt:lpstr>Transition Reasons</vt:lpstr>
      <vt:lpstr>Transition Outcomes – Process Changes</vt:lpstr>
      <vt:lpstr>Transition Outcomes – Process Changes</vt:lpstr>
      <vt:lpstr>Transition Outcomes – Developers’ Perception</vt:lpstr>
      <vt:lpstr>Transition Outcomes – Developers’ Perception</vt:lpstr>
      <vt:lpstr>The Community</vt:lpstr>
      <vt:lpstr>The Community</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Pavneet Singh Kochhar</dc:creator>
  <cp:keywords/>
  <dc:description/>
  <cp:lastModifiedBy>Pavneet Singh Kochhar</cp:lastModifiedBy>
  <cp:revision>2</cp:revision>
  <dcterms:created xsi:type="dcterms:W3CDTF">2020-07-06T23:22:30Z</dcterms:created>
  <dcterms:modified xsi:type="dcterms:W3CDTF">2020-07-07T19:34:31Z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0x01010087109476CC3CEF4AA1260A8C28412001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