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DBC1A-2904-42FA-991C-9D636EC3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C6661-614D-4DEF-A8DE-FA3E03CA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90FB0-3BC5-4B88-B0C8-73A7BCC0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A26F4-285E-4ADF-AB2A-C8DD372A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41176-D3C1-464F-A758-B21FCA8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9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A6C03-7D31-4B42-AC69-1667E857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7C78B6-4584-44BC-9400-A2217183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8AB67-94A3-40F1-B25C-8709CFFC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00858-F6DC-482C-89DA-5E7CDBE4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E1674-6EA5-4422-8183-3826DE0E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3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1BB3CD-843D-4ABC-A91E-92A3E766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F7067-8C90-4475-B547-BF4DB23C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1CF94-E57E-43B1-B5FE-BDD7BE70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03427-9E16-4716-9481-BAC17BD5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74B14-7719-4C83-A2CD-315745FD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41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73C8C-C7F9-41D9-A62E-8E653B9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3082A-C639-4DA7-9417-552F5B67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229D0-455D-46C3-8588-9CE487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7397F-7190-4DB9-99E1-5682B37B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BD9B7-FAFD-40CA-B09C-5E4A27F1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6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52C0F-4C06-4B49-8678-C3CD051C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FFD136-8917-4CF7-865D-D1972FDA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72E82-31C8-4CE4-BE59-830B8A24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8A9FD-1A5A-45E5-8E49-D6CA2A8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755DC-1168-41E1-ACA0-7BB02CDC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4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00A8A-84C0-4F0A-9AED-F78E31B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8B8FF-A2B0-45D2-96CB-FF0072E3C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6F5C4-4DA0-416C-8D74-E1A41BED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F5CA0-4257-4237-9C35-A6C240B7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EE033F-5212-4073-98F6-2A246045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28319B-4369-42DD-A646-43A013BF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96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B1A8-0CD0-45EA-9E62-B8FE5995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9628D-5EBB-4F7C-8AE9-ECD8206F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E8CE8-63D2-43BF-B8DF-B472B533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5289BA-30A2-495D-9377-C9F515FBC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D3FA01-0B9E-46B6-9031-B5BFBB93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263275-3049-4762-8193-7A4F7021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340C64-3E30-44DC-A881-B32BEDC4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2D9FBE-3CC3-43C2-B39E-27046E16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3D9E0-6AAD-4829-A5A5-6EFAC51B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CD151-7FD6-443F-B919-3C8D0902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8B9EC9-1E88-43AE-BED9-8493034C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9EFF27-FE63-4CFD-B7CF-7461A2E6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831730-2E11-4937-AC19-A577163C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569F6C-7C09-4C4F-9A04-4A1DD4BB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07BE2-F716-42B8-8C49-19FB2D2F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1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7478B-D14B-4B57-AE11-EBC4B675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43E9B-244A-47DC-B065-88C156AB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A1C2C-45E3-4B28-A06B-3B945F2E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A1E14-5376-4F56-B94B-8A28E5FA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87AFD5-2894-4F43-ADFD-FE3B7EB7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FFD60-B5EC-4F02-889C-B0732CF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5FAC3-30AF-4BAB-8EA1-3F83B074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ACC74B-4BC3-4E62-92D6-08DE60506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A56D02-DF57-402B-A230-1772F7BD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BE0388-287A-435F-BB73-38C658EF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4D3CE-0946-4038-BF61-483CEE9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FDE0E-0D0B-49EA-9DEF-AB73F1A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1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07C8AA-F15C-4CCB-A76E-55B05B4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30BF6C-42FA-4669-B05D-B7EDC5D5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51E3F-4302-4C63-B09D-374506BA1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EF34-0A2C-4469-9BD5-8AA79FCE4B7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ED0E-67C2-43DE-A87E-FE0686695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5EAE2-CD8B-4903-95F6-C9FF4EA3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0F05-9007-4BB4-963D-4EFF976033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4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25D068A-02AA-426E-92B5-865901941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82" r="-1" b="80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D775A-4476-4450-B48E-200D8A6C0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828" y="2606454"/>
            <a:ext cx="3852041" cy="1834056"/>
          </a:xfrm>
        </p:spPr>
        <p:txBody>
          <a:bodyPr>
            <a:normAutofit/>
          </a:bodyPr>
          <a:lstStyle/>
          <a:p>
            <a:r>
              <a:rPr lang="es-MX" sz="4000" b="1" dirty="0">
                <a:latin typeface="Century Gothic" panose="020B0502020202020204" pitchFamily="34" charset="0"/>
              </a:rPr>
              <a:t>Evidencia</a:t>
            </a:r>
            <a:br>
              <a:rPr lang="es-MX" sz="4000" b="1" dirty="0">
                <a:latin typeface="Century Gothic" panose="020B0502020202020204" pitchFamily="34" charset="0"/>
              </a:rPr>
            </a:br>
            <a:r>
              <a:rPr lang="es-MX" sz="4000" b="1" dirty="0">
                <a:latin typeface="Century Gothic" panose="020B0502020202020204" pitchFamily="34" charset="0"/>
              </a:rPr>
              <a:t>Etapa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C1E53-2D0C-470F-A8E5-62F761E8D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1718" y="4677069"/>
            <a:ext cx="4330262" cy="683284"/>
          </a:xfrm>
        </p:spPr>
        <p:txBody>
          <a:bodyPr>
            <a:normAutofit/>
          </a:bodyPr>
          <a:lstStyle/>
          <a:p>
            <a:r>
              <a:rPr lang="es-MX" sz="2000" dirty="0"/>
              <a:t>La materia y sus transformaciones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94DBA0-8354-40C0-B1EC-C8F2F0F4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5E7C5-BBF5-46F4-AE3D-017DB493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96405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 err="1"/>
              <a:t>Integrantes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7899E44-DA2F-4AA9-88F6-64F3C54B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1776"/>
              </p:ext>
            </p:extLst>
          </p:nvPr>
        </p:nvGraphicFramePr>
        <p:xfrm>
          <a:off x="3624685" y="2483992"/>
          <a:ext cx="5336188" cy="26745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68094">
                  <a:extLst>
                    <a:ext uri="{9D8B030D-6E8A-4147-A177-3AD203B41FA5}">
                      <a16:colId xmlns:a16="http://schemas.microsoft.com/office/drawing/2014/main" val="839691759"/>
                    </a:ext>
                  </a:extLst>
                </a:gridCol>
                <a:gridCol w="2668094">
                  <a:extLst>
                    <a:ext uri="{9D8B030D-6E8A-4147-A177-3AD203B41FA5}">
                      <a16:colId xmlns:a16="http://schemas.microsoft.com/office/drawing/2014/main" val="627784175"/>
                    </a:ext>
                  </a:extLst>
                </a:gridCol>
              </a:tblGrid>
              <a:tr h="524125">
                <a:tc>
                  <a:txBody>
                    <a:bodyPr/>
                    <a:lstStyle/>
                    <a:p>
                      <a:pPr fontAlgn="t"/>
                      <a:r>
                        <a:rPr lang="es-MX" sz="1800" b="1" kern="1200" dirty="0">
                          <a:solidFill>
                            <a:schemeClr val="bg1"/>
                          </a:solidFill>
                          <a:effectLst/>
                        </a:rPr>
                        <a:t>2116970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ALVAREZ JAUREGUI CRISTIAN DANIEL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3543594634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2125211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 b="1" dirty="0">
                          <a:solidFill>
                            <a:schemeClr val="bg1"/>
                          </a:solidFill>
                          <a:effectLst/>
                        </a:rPr>
                        <a:t>DE LA CRUZ ALVARADO JAHIR JESUA</a:t>
                      </a:r>
                      <a:endParaRPr lang="pt-BR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1230808854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2117062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GLORIA HERNÁNDEZ FERNANDO ISMAEL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1647147875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pPr fontAlgn="t"/>
                      <a:r>
                        <a:rPr lang="es-MX" sz="1500" b="1">
                          <a:solidFill>
                            <a:schemeClr val="bg1"/>
                          </a:solidFill>
                          <a:effectLst/>
                        </a:rPr>
                        <a:t>2117020</a:t>
                      </a:r>
                      <a:endParaRPr lang="es-MX" sz="1500" b="1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GONZALEZ MARTINEZ HIRAM GAEL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2311995408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pPr fontAlgn="t"/>
                      <a:r>
                        <a:rPr lang="es-MX" sz="1500" b="1">
                          <a:solidFill>
                            <a:schemeClr val="bg1"/>
                          </a:solidFill>
                          <a:effectLst/>
                        </a:rPr>
                        <a:t>2117168</a:t>
                      </a:r>
                      <a:endParaRPr lang="es-MX" sz="1500" b="1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500" b="1" dirty="0">
                          <a:solidFill>
                            <a:schemeClr val="bg1"/>
                          </a:solidFill>
                          <a:effectLst/>
                        </a:rPr>
                        <a:t>HERNANDEZ IBARRA SURI ALEXANDRA</a:t>
                      </a:r>
                      <a:endParaRPr lang="es-MX" sz="1500" b="1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85449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39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61C48E-0DBD-42CF-8674-38BB9D06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9207C4-A804-464E-B648-EBA6E9F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064247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Resultados</a:t>
            </a:r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n-US" sz="60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los</a:t>
            </a:r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experimentos</a:t>
            </a:r>
            <a:endParaRPr lang="en-US" sz="6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6647E2-6E32-4A34-9540-63C9022ED744}"/>
              </a:ext>
            </a:extLst>
          </p:cNvPr>
          <p:cNvSpPr txBox="1"/>
          <p:nvPr/>
        </p:nvSpPr>
        <p:spPr>
          <a:xfrm>
            <a:off x="927652" y="2279374"/>
            <a:ext cx="9369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Aluminio: </a:t>
            </a:r>
            <a:r>
              <a:rPr lang="es-ES" dirty="0"/>
              <a:t>(Efecto) es color azul, tiene conducción de electricidad y es un metal</a:t>
            </a:r>
          </a:p>
          <a:p>
            <a:r>
              <a:rPr lang="es-ES" dirty="0"/>
              <a:t>El aluminio reacciona con ácido clorhídrico diluido a temperatura ambiente. El metal se disuelve en ácido clorhídrico, produciendo cloruro de aluminio y gas hidrógeno incoloro. Esta reacción es irreversible, ya que los productos finales no reaccionarán entre sí.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Magnesio: </a:t>
            </a:r>
            <a:r>
              <a:rPr lang="es-ES" dirty="0"/>
              <a:t>(Efecto) Es verdoso, tiene poca conducción de electricidad y es un metal </a:t>
            </a:r>
          </a:p>
          <a:p>
            <a:r>
              <a:rPr lang="es-ES" dirty="0"/>
              <a:t>El magnesio también reacciona con ácido clorhídrico (HCl) produciendo calor e hidrógeno, que se libera al ambiente en forma de burbujas.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Zinc:</a:t>
            </a:r>
            <a:r>
              <a:rPr lang="es-ES" dirty="0"/>
              <a:t> (Efecto) Es Azul, tiene conducción de la electricidad y es un metal</a:t>
            </a:r>
          </a:p>
          <a:p>
            <a:r>
              <a:rPr lang="es-ES" dirty="0"/>
              <a:t>cuando el cinc (Zn) reacciona con acido clorhídrico (HCl) se forman cloruro de cinc (ZnCl2) e Hidrogeno (H2), reacción que se presenta mediante la siguiente ecuación.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411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D8DA8-0469-4D6D-ABCE-C7C80910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5D125C-EE4F-43C3-9FE3-4D3091776474}"/>
              </a:ext>
            </a:extLst>
          </p:cNvPr>
          <p:cNvSpPr txBox="1"/>
          <p:nvPr/>
        </p:nvSpPr>
        <p:spPr>
          <a:xfrm>
            <a:off x="1855304" y="1842052"/>
            <a:ext cx="838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Azufre: </a:t>
            </a:r>
            <a:r>
              <a:rPr lang="es-ES" dirty="0"/>
              <a:t>(Efecto) ningún color, No transmite electricidad es un no metal</a:t>
            </a:r>
          </a:p>
          <a:p>
            <a:r>
              <a:rPr lang="es-ES" dirty="0"/>
              <a:t>Al parecer no debería suceder nada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Hierro: </a:t>
            </a:r>
            <a:r>
              <a:rPr lang="es-ES" dirty="0"/>
              <a:t>(Efecto) se puso entre blanco y rojo, </a:t>
            </a:r>
          </a:p>
          <a:p>
            <a:r>
              <a:rPr lang="es-ES" dirty="0"/>
              <a:t>Transmite electricidad es un Metal La reacción se debilita al cabo de media hora, formándose un precipitado amorfo de cloruro de hierro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859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686146-9E9F-4BDB-901F-5DA75AE6A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3697AC-CD11-437D-BBD4-D4AA1CEB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302786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Conclusión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253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Roboto</vt:lpstr>
      <vt:lpstr>Tema de Office</vt:lpstr>
      <vt:lpstr>Evidencia Etapa 3</vt:lpstr>
      <vt:lpstr>Integrantes </vt:lpstr>
      <vt:lpstr>Resultados de los experimentos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 Etapa 3</dc:title>
  <dc:creator>JAHIR JESUA DE LA CRUZ ALVARADO</dc:creator>
  <cp:lastModifiedBy>jahirtokisaki04@outlook.es</cp:lastModifiedBy>
  <cp:revision>1</cp:revision>
  <dcterms:created xsi:type="dcterms:W3CDTF">2022-04-09T02:56:20Z</dcterms:created>
  <dcterms:modified xsi:type="dcterms:W3CDTF">2022-04-09T03:15:38Z</dcterms:modified>
</cp:coreProperties>
</file>