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490"/>
  </p:normalViewPr>
  <p:slideViewPr>
    <p:cSldViewPr snapToGrid="0" snapToObjects="1">
      <p:cViewPr varScale="1">
        <p:scale>
          <a:sx n="116" d="100"/>
          <a:sy n="116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207579" y="603837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602982" y="2584692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170247" y="1915472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170251" y="3560002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43731" y="1361144"/>
            <a:ext cx="1377141" cy="2203890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595199" y="4917061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645177" y="4752884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/>
              <p:cNvSpPr txBox="1"/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771764" y="5182050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880348" y="2830654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/>
              <p:cNvSpPr txBox="1"/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blipFill rotWithShape="0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10080223" y="353139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TextBox 738"/>
              <p:cNvSpPr txBox="1"/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402380" y="23222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extBox 740"/>
              <p:cNvSpPr txBox="1"/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blipFill rotWithShape="0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/>
          <p:nvPr/>
        </p:nvCxnSpPr>
        <p:spPr>
          <a:xfrm>
            <a:off x="1170251" y="3570968"/>
            <a:ext cx="0" cy="1623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551084" y="5333131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549369" y="2252836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612676" y="1713757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Detector Pixel</a:t>
            </a:r>
          </a:p>
        </p:txBody>
      </p:sp>
      <p:sp>
        <p:nvSpPr>
          <p:cNvPr id="154" name="Oval 153"/>
          <p:cNvSpPr/>
          <p:nvPr/>
        </p:nvSpPr>
        <p:spPr>
          <a:xfrm>
            <a:off x="1153509" y="35390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214112" y="1263280"/>
            <a:ext cx="753256" cy="4069851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>
            <a:cxnSpLocks/>
            <a:stCxn id="178" idx="1"/>
          </p:cNvCxnSpPr>
          <p:nvPr/>
        </p:nvCxnSpPr>
        <p:spPr>
          <a:xfrm flipH="1" flipV="1">
            <a:off x="4093248" y="3562705"/>
            <a:ext cx="488276" cy="149576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575729" y="3706486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52889" y="3558859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955608" y="3406757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953876" y="3552625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744749" y="3498722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165990" y="5194124"/>
            <a:ext cx="3424750" cy="64120"/>
            <a:chOff x="4093247" y="3562704"/>
            <a:chExt cx="3424750" cy="64120"/>
          </a:xfrm>
        </p:grpSpPr>
        <p:cxnSp>
          <p:nvCxnSpPr>
            <p:cNvPr id="275" name="Straight Connector 274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16922" y="3625134"/>
              <a:ext cx="32010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blipFill>
                <a:blip r:embed="rId16"/>
                <a:stretch>
                  <a:fillRect l="-4800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4064036" y="354070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9091" r="-109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6061" r="-9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098" r="-609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227A6F8A-38CC-104D-95BE-3D05BBEB6269}"/>
              </a:ext>
            </a:extLst>
          </p:cNvPr>
          <p:cNvSpPr/>
          <p:nvPr/>
        </p:nvSpPr>
        <p:spPr>
          <a:xfrm>
            <a:off x="9820837" y="3229793"/>
            <a:ext cx="45719" cy="45719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D8EE93C-9C6D-D64D-BF36-44B2BD08343B}"/>
              </a:ext>
            </a:extLst>
          </p:cNvPr>
          <p:cNvCxnSpPr>
            <a:cxnSpLocks/>
          </p:cNvCxnSpPr>
          <p:nvPr/>
        </p:nvCxnSpPr>
        <p:spPr>
          <a:xfrm flipH="1" flipV="1">
            <a:off x="9855085" y="3243619"/>
            <a:ext cx="254793" cy="6835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658B158-69FB-894F-8DC7-ADBAC8154C58}"/>
              </a:ext>
            </a:extLst>
          </p:cNvPr>
          <p:cNvCxnSpPr>
            <a:cxnSpLocks/>
          </p:cNvCxnSpPr>
          <p:nvPr/>
        </p:nvCxnSpPr>
        <p:spPr>
          <a:xfrm flipH="1" flipV="1">
            <a:off x="9788421" y="3237590"/>
            <a:ext cx="1765" cy="22552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D60F0E5-C190-534A-8E21-C9ED831F9F52}"/>
              </a:ext>
            </a:extLst>
          </p:cNvPr>
          <p:cNvCxnSpPr>
            <a:cxnSpLocks/>
          </p:cNvCxnSpPr>
          <p:nvPr/>
        </p:nvCxnSpPr>
        <p:spPr>
          <a:xfrm flipV="1">
            <a:off x="10109878" y="3275514"/>
            <a:ext cx="0" cy="4493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03B23A5-3C1C-EA42-B09E-51A5DC36F2ED}"/>
              </a:ext>
            </a:extLst>
          </p:cNvPr>
          <p:cNvCxnSpPr>
            <a:cxnSpLocks/>
          </p:cNvCxnSpPr>
          <p:nvPr/>
        </p:nvCxnSpPr>
        <p:spPr>
          <a:xfrm flipH="1" flipV="1">
            <a:off x="9799818" y="3466206"/>
            <a:ext cx="551056" cy="1660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99571-77C8-9B45-8BE2-B485C2D108BB}"/>
              </a:ext>
            </a:extLst>
          </p:cNvPr>
          <p:cNvSpPr txBox="1"/>
          <p:nvPr/>
        </p:nvSpPr>
        <p:spPr>
          <a:xfrm>
            <a:off x="8955927" y="3224792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row_offset</a:t>
            </a:r>
            <a:endParaRPr lang="en-US" sz="11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BFA09C-3945-A24A-9092-89AF3F91FA5C}"/>
              </a:ext>
            </a:extLst>
          </p:cNvPr>
          <p:cNvSpPr txBox="1"/>
          <p:nvPr/>
        </p:nvSpPr>
        <p:spPr>
          <a:xfrm>
            <a:off x="9885862" y="3025348"/>
            <a:ext cx="1108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channel_offset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2589710-80D4-4C40-A8D4-8F6ED8DED81B}"/>
              </a:ext>
            </a:extLst>
          </p:cNvPr>
          <p:cNvSpPr txBox="1"/>
          <p:nvPr/>
        </p:nvSpPr>
        <p:spPr>
          <a:xfrm>
            <a:off x="3349973" y="4042665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rotation_offset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/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0D3A016D-1CDE-7D4E-8A13-A2479F9F8AF7}"/>
              </a:ext>
            </a:extLst>
          </p:cNvPr>
          <p:cNvSpPr/>
          <p:nvPr/>
        </p:nvSpPr>
        <p:spPr>
          <a:xfrm rot="17268980">
            <a:off x="4095120" y="3603094"/>
            <a:ext cx="282002" cy="498491"/>
          </a:xfrm>
          <a:prstGeom prst="leftBrac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753236A-4282-0A88-BDFE-D8487BE24062}"/>
              </a:ext>
            </a:extLst>
          </p:cNvPr>
          <p:cNvSpPr txBox="1"/>
          <p:nvPr/>
        </p:nvSpPr>
        <p:spPr>
          <a:xfrm>
            <a:off x="8448259" y="405662"/>
            <a:ext cx="74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channels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DA7A315-2AB6-9C3B-7DB4-60761E24F29C}"/>
              </a:ext>
            </a:extLst>
          </p:cNvPr>
          <p:cNvCxnSpPr>
            <a:cxnSpLocks/>
          </p:cNvCxnSpPr>
          <p:nvPr/>
        </p:nvCxnSpPr>
        <p:spPr>
          <a:xfrm>
            <a:off x="8246613" y="532458"/>
            <a:ext cx="950396" cy="269299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F750FB-2CB8-AA31-48B0-07E1949A636E}"/>
              </a:ext>
            </a:extLst>
          </p:cNvPr>
          <p:cNvCxnSpPr>
            <a:cxnSpLocks/>
          </p:cNvCxnSpPr>
          <p:nvPr/>
        </p:nvCxnSpPr>
        <p:spPr>
          <a:xfrm>
            <a:off x="8094213" y="656949"/>
            <a:ext cx="0" cy="910737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93AD0B7-6A08-1E20-EF8D-21ACF1AB7FB4}"/>
              </a:ext>
            </a:extLst>
          </p:cNvPr>
          <p:cNvSpPr txBox="1"/>
          <p:nvPr/>
        </p:nvSpPr>
        <p:spPr>
          <a:xfrm>
            <a:off x="7385220" y="872084"/>
            <a:ext cx="74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39061</TotalTime>
  <Words>37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Charles A. Bouman</cp:lastModifiedBy>
  <cp:revision>100</cp:revision>
  <cp:lastPrinted>2016-02-18T14:32:51Z</cp:lastPrinted>
  <dcterms:created xsi:type="dcterms:W3CDTF">2015-12-16T15:59:58Z</dcterms:created>
  <dcterms:modified xsi:type="dcterms:W3CDTF">2022-05-19T16:51:36Z</dcterms:modified>
</cp:coreProperties>
</file>