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8"/>
    <p:restoredTop sz="94554"/>
  </p:normalViewPr>
  <p:slideViewPr>
    <p:cSldViewPr snapToGrid="0" snapToObjects="1">
      <p:cViewPr>
        <p:scale>
          <a:sx n="249" d="100"/>
          <a:sy n="249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13.png"/><Relationship Id="rId15" Type="http://schemas.openxmlformats.org/officeDocument/2006/relationships/image" Target="../media/image6.png"/><Relationship Id="rId16" Type="http://schemas.openxmlformats.org/officeDocument/2006/relationships/image" Target="../media/image12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</a:rPr>
              <a:t>Detector Pixel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93247" y="3562704"/>
            <a:ext cx="497493" cy="64120"/>
            <a:chOff x="4093247" y="3562704"/>
            <a:chExt cx="497493" cy="64120"/>
          </a:xfrm>
        </p:grpSpPr>
        <p:cxnSp>
          <p:nvCxnSpPr>
            <p:cNvPr id="167" name="Straight Connector 166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316922" y="3625134"/>
              <a:ext cx="27381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blipFill rotWithShape="0"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59264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9567658" y="2093004"/>
                <a:ext cx="2627322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𝑑𝑣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𝑑𝑤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658" y="2093004"/>
                <a:ext cx="2627322" cy="176715"/>
              </a:xfrm>
              <a:prstGeom prst="rect">
                <a:avLst/>
              </a:prstGeom>
              <a:blipFill rotWithShape="0">
                <a:blip r:embed="rId13"/>
                <a:stretch>
                  <a:fillRect r="-139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1058651" y="5392768"/>
                <a:ext cx="8200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651" y="5392768"/>
                <a:ext cx="820033" cy="153888"/>
              </a:xfrm>
              <a:prstGeom prst="rect">
                <a:avLst/>
              </a:prstGeom>
              <a:blipFill rotWithShape="0"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/>
          <p:cNvCxnSpPr/>
          <p:nvPr/>
        </p:nvCxnSpPr>
        <p:spPr>
          <a:xfrm flipH="1" flipV="1">
            <a:off x="10557535" y="5084025"/>
            <a:ext cx="636640" cy="1851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11196641" y="4590329"/>
            <a:ext cx="0" cy="67693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11174393" y="52448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/>
              <p:cNvSpPr txBox="1"/>
              <p:nvPr/>
            </p:nvSpPr>
            <p:spPr>
              <a:xfrm>
                <a:off x="688201" y="1487175"/>
                <a:ext cx="2914003" cy="728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 smtClean="0">
                  <a:solidFill>
                    <a:srgbClr val="FF0000"/>
                  </a:solidFill>
                </a:endParaRP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Voxel center: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0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/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0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/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/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/>
                                <m:t>−</m:t>
                              </m:r>
                              <m:func>
                                <m:funcPr>
                                  <m:ctrlPr>
                                    <a:rPr lang="en-US" sz="10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/>
                                    <m:t>sin</m:t>
                                  </m:r>
                                </m:fName>
                                <m:e>
                                  <m:r>
                                    <a:rPr lang="en-US" sz="1000" i="1"/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/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0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/>
                                    <m:t>sin</m:t>
                                  </m:r>
                                </m:fName>
                                <m:e>
                                  <m:r>
                                    <a:rPr lang="en-US" sz="1000" i="1"/>
                                    <m:t>𝛽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0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/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/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000" i="1"/>
                                <m:t>0</m:t>
                              </m:r>
                            </m:e>
                            <m:e>
                              <m:r>
                                <a:rPr lang="en-US" sz="1000" i="1"/>
                                <m:t>0</m:t>
                              </m:r>
                            </m:e>
                            <m:e>
                              <m:r>
                                <a:rPr lang="en-US" sz="1000" i="1"/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000" i="1"/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/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i="1"/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/>
                                  </m:ctrlPr>
                                </m:sSubPr>
                                <m:e>
                                  <m:r>
                                    <a:rPr lang="en-US" sz="1000" i="1"/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i="1"/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000" dirty="0"/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1" y="1487175"/>
                <a:ext cx="2914003" cy="728854"/>
              </a:xfrm>
              <a:prstGeom prst="rect">
                <a:avLst/>
              </a:prstGeom>
              <a:blipFill rotWithShape="0">
                <a:blip r:embed="rId16"/>
                <a:stretch>
                  <a:fillRect l="-272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688201" y="976369"/>
                <a:ext cx="2803588" cy="486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dirty="0" smtClean="0">
                  <a:solidFill>
                    <a:srgbClr val="FF0000"/>
                  </a:solidFill>
                </a:endParaRP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Voxel center: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/>
                        </m:ctrlPr>
                      </m:dPr>
                      <m:e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𝑥</m:t>
                            </m:r>
                          </m:e>
                          <m:sub>
                            <m:r>
                              <a:rPr lang="en-US" sz="1000" i="1"/>
                              <m:t>𝑣</m:t>
                            </m:r>
                          </m:sub>
                        </m:sSub>
                        <m:r>
                          <a:rPr lang="en-US" sz="1000" i="1"/>
                          <m:t>,</m:t>
                        </m:r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𝑦</m:t>
                            </m:r>
                          </m:e>
                          <m:sub>
                            <m:r>
                              <a:rPr lang="en-US" sz="1000" i="1"/>
                              <m:t>𝑣</m:t>
                            </m:r>
                          </m:sub>
                        </m:sSub>
                        <m:r>
                          <a:rPr lang="en-US" sz="1000" i="1"/>
                          <m:t>,</m:t>
                        </m:r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𝑧</m:t>
                            </m:r>
                          </m:e>
                          <m:sub>
                            <m:r>
                              <a:rPr lang="en-US" sz="1000" i="1"/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1000" i="1"/>
                      <m:t>=</m:t>
                    </m:r>
                    <m:d>
                      <m:dPr>
                        <m:ctrlPr>
                          <a:rPr lang="en-US" sz="1000" i="1"/>
                        </m:ctrlPr>
                      </m:dPr>
                      <m:e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𝑗</m:t>
                            </m:r>
                          </m:e>
                          <m:sub>
                            <m:r>
                              <a:rPr lang="en-US" sz="1000" i="1"/>
                              <m:t>𝑥</m:t>
                            </m:r>
                          </m:sub>
                        </m:sSub>
                        <m:r>
                          <a:rPr lang="en-US" sz="1000" i="1"/>
                          <m:t>,</m:t>
                        </m:r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𝑗</m:t>
                            </m:r>
                          </m:e>
                          <m:sub>
                            <m:r>
                              <a:rPr lang="en-US" sz="1000" i="1"/>
                              <m:t>𝑦</m:t>
                            </m:r>
                          </m:sub>
                        </m:sSub>
                        <m:r>
                          <a:rPr lang="en-US" sz="1000" i="1"/>
                          <m:t>,</m:t>
                        </m:r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𝑗</m:t>
                            </m:r>
                          </m:e>
                          <m:sub>
                            <m:r>
                              <a:rPr lang="en-US" sz="1000" i="1"/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000" i="1"/>
                        </m:ctrlPr>
                      </m:sSubPr>
                      <m:e>
                        <m:r>
                          <a:rPr lang="en-US" sz="1000" i="1"/>
                          <m:t>𝛥</m:t>
                        </m:r>
                      </m:e>
                      <m:sub>
                        <m:r>
                          <a:rPr lang="en-US" sz="1000" i="1"/>
                          <m:t>𝑣</m:t>
                        </m:r>
                      </m:sub>
                    </m:sSub>
                    <m:r>
                      <a:rPr lang="en-US" sz="1000" i="1"/>
                      <m:t>+(</m:t>
                    </m:r>
                    <m:sSub>
                      <m:sSubPr>
                        <m:ctrlPr>
                          <a:rPr lang="en-US" sz="1000" i="1"/>
                        </m:ctrlPr>
                      </m:sSubPr>
                      <m:e>
                        <m:r>
                          <a:rPr lang="en-US" sz="1000" i="1"/>
                          <m:t>𝑥</m:t>
                        </m:r>
                      </m:e>
                      <m:sub>
                        <m:r>
                          <a:rPr lang="en-US" sz="1000" i="1"/>
                          <m:t>0</m:t>
                        </m:r>
                      </m:sub>
                    </m:sSub>
                    <m:r>
                      <a:rPr lang="en-US" sz="1000" i="1"/>
                      <m:t>,</m:t>
                    </m:r>
                    <m:sSub>
                      <m:sSubPr>
                        <m:ctrlPr>
                          <a:rPr lang="en-US" sz="1000" i="1"/>
                        </m:ctrlPr>
                      </m:sSubPr>
                      <m:e>
                        <m:r>
                          <a:rPr lang="en-US" sz="1000" i="1"/>
                          <m:t>𝑦</m:t>
                        </m:r>
                      </m:e>
                      <m:sub>
                        <m:r>
                          <a:rPr lang="en-US" sz="1000" i="1"/>
                          <m:t>0</m:t>
                        </m:r>
                      </m:sub>
                    </m:sSub>
                    <m:r>
                      <a:rPr lang="en-US" sz="1000" i="1"/>
                      <m:t>,</m:t>
                    </m:r>
                    <m:sSub>
                      <m:sSubPr>
                        <m:ctrlPr>
                          <a:rPr lang="en-US" sz="1000" i="1"/>
                        </m:ctrlPr>
                      </m:sSubPr>
                      <m:e>
                        <m:r>
                          <a:rPr lang="en-US" sz="1000" i="1"/>
                          <m:t>𝑧</m:t>
                        </m:r>
                      </m:e>
                      <m:sub>
                        <m:r>
                          <a:rPr lang="en-US" sz="1000" i="1"/>
                          <m:t>0</m:t>
                        </m:r>
                      </m:sub>
                    </m:sSub>
                    <m:r>
                      <a:rPr lang="en-US" sz="1000" i="1"/>
                      <m:t>)</m:t>
                    </m:r>
                  </m:oMath>
                </a14:m>
                <a:endParaRPr lang="en-US" sz="1000" dirty="0"/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1" y="976369"/>
                <a:ext cx="2803588" cy="486736"/>
              </a:xfrm>
              <a:prstGeom prst="rect">
                <a:avLst/>
              </a:prstGeom>
              <a:blipFill rotWithShape="0">
                <a:blip r:embed="rId17"/>
                <a:stretch>
                  <a:fillRect l="-2826" t="-7500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10272344" y="5153899"/>
                <a:ext cx="8224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344" y="5153899"/>
                <a:ext cx="822468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7407" t="-21569" r="-8148" b="-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origin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1864" r="-135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11230365" y="4694154"/>
                <a:ext cx="8224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0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365" y="4694154"/>
                <a:ext cx="822468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7407" t="-21569" r="-8148" b="-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 rot="599004">
            <a:off x="6693263" y="3786574"/>
            <a:ext cx="539627" cy="539627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877186" y="5282034"/>
            <a:ext cx="9930266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084636" y="1993605"/>
            <a:ext cx="0" cy="3529634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61622" y="5039022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2" y="5039022"/>
                <a:ext cx="714631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0558042" y="509094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42" y="509094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10138038" y="2579732"/>
            <a:ext cx="0" cy="294350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8352" y="3791650"/>
            <a:ext cx="9019686" cy="1490384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8352" y="3000221"/>
            <a:ext cx="9019685" cy="2281813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768813" y="4299207"/>
                <a:ext cx="180500" cy="186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13" y="4299207"/>
                <a:ext cx="180500" cy="186097"/>
              </a:xfrm>
              <a:prstGeom prst="rect">
                <a:avLst/>
              </a:prstGeom>
              <a:blipFill rotWithShape="0">
                <a:blip r:embed="rId4"/>
                <a:stretch>
                  <a:fillRect l="-13333" t="-3226" r="-1333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/>
          <p:cNvCxnSpPr/>
          <p:nvPr/>
        </p:nvCxnSpPr>
        <p:spPr>
          <a:xfrm flipH="1">
            <a:off x="7702970" y="4322115"/>
            <a:ext cx="36342" cy="140283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7187698" y="4371696"/>
            <a:ext cx="1030544" cy="18140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57602" y="3800307"/>
            <a:ext cx="0" cy="52180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44124" y="3800307"/>
            <a:ext cx="809126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97348" y="4322116"/>
            <a:ext cx="1332058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6318" y="3800307"/>
            <a:ext cx="0" cy="521809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26338" y="3977211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𝑉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  <a:p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8" y="3977211"/>
                <a:ext cx="29852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6520567" y="3703971"/>
            <a:ext cx="130006" cy="228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443917" y="4233752"/>
            <a:ext cx="119580" cy="21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489990" y="3709156"/>
            <a:ext cx="93550" cy="52459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288010" y="3834256"/>
                <a:ext cx="298521" cy="319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10" y="3834256"/>
                <a:ext cx="298521" cy="3199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1118352" y="3390405"/>
            <a:ext cx="9019685" cy="189162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207775" y="4848533"/>
            <a:ext cx="73181" cy="4335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219126" y="4981240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6" y="4981240"/>
                <a:ext cx="298521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/>
          <p:cNvSpPr/>
          <p:nvPr/>
        </p:nvSpPr>
        <p:spPr>
          <a:xfrm>
            <a:off x="1090872" y="526246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899067" y="5083584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67" y="5083584"/>
                <a:ext cx="714631" cy="153888"/>
              </a:xfrm>
              <a:prstGeom prst="rect">
                <a:avLst/>
              </a:prstGeom>
              <a:blipFill rotWithShape="0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/>
          <p:cNvSpPr/>
          <p:nvPr/>
        </p:nvSpPr>
        <p:spPr>
          <a:xfrm>
            <a:off x="10121667" y="526161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120818" y="337066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488028" y="4131099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28" y="4131099"/>
                <a:ext cx="714631" cy="153888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0051467" y="3465860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67" y="3465860"/>
                <a:ext cx="714631" cy="153888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6937439" y="40339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139943" y="2101141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43" y="2101141"/>
                <a:ext cx="215904" cy="153888"/>
              </a:xfrm>
              <a:prstGeom prst="rect">
                <a:avLst/>
              </a:prstGeom>
              <a:blipFill rotWithShape="0">
                <a:blip r:embed="rId11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10145778" y="3000221"/>
            <a:ext cx="231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145778" y="3783899"/>
            <a:ext cx="231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0290457" y="3000221"/>
            <a:ext cx="2928" cy="783679"/>
          </a:xfrm>
          <a:prstGeom prst="straightConnector1">
            <a:avLst/>
          </a:prstGeom>
          <a:ln w="95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259521" y="3279298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21" y="3279298"/>
                <a:ext cx="298521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V="1">
            <a:off x="7017784" y="2374159"/>
            <a:ext cx="249257" cy="141600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80953" y="2660047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53" y="2660047"/>
                <a:ext cx="298521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/>
          <p:nvPr/>
        </p:nvCxnSpPr>
        <p:spPr>
          <a:xfrm>
            <a:off x="6697348" y="2817035"/>
            <a:ext cx="484680" cy="397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63497" y="2195443"/>
            <a:ext cx="385566" cy="1838459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2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895027" y="6132139"/>
            <a:ext cx="14234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22838" y="5498199"/>
            <a:ext cx="0" cy="1070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 rot="599004">
            <a:off x="5153096" y="3190031"/>
            <a:ext cx="1817577" cy="1817577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6066165" y="3236287"/>
            <a:ext cx="0" cy="17575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24406" y="3236287"/>
            <a:ext cx="272530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166855" y="4993850"/>
            <a:ext cx="288286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56909" y="3236287"/>
            <a:ext cx="0" cy="17575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57264" y="3941266"/>
                <a:ext cx="4142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𝑉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  <a:p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4" y="3941266"/>
                <a:ext cx="414207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571420" y="2911807"/>
            <a:ext cx="437888" cy="77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3246" y="4696222"/>
            <a:ext cx="402772" cy="70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68429" y="2950535"/>
            <a:ext cx="315097" cy="17669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788118" y="3350634"/>
                <a:ext cx="1005482" cy="1077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18" y="3350634"/>
                <a:ext cx="1005482" cy="10776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2845367" y="3350636"/>
            <a:ext cx="6782068" cy="1422349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066165" y="395685"/>
            <a:ext cx="0" cy="2843297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218929" y="663554"/>
            <a:ext cx="447216" cy="25405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177142" y="1302691"/>
                <a:ext cx="4730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42" y="1302691"/>
                <a:ext cx="473041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/>
          <p:nvPr/>
        </p:nvCxnSpPr>
        <p:spPr>
          <a:xfrm>
            <a:off x="6075540" y="1494435"/>
            <a:ext cx="444411" cy="3493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283877" y="395630"/>
            <a:ext cx="776244" cy="370129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84905" y="1340836"/>
            <a:ext cx="590202" cy="5778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35990" y="1182705"/>
                <a:ext cx="3741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0" y="1182705"/>
                <a:ext cx="37418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2728264" y="2446285"/>
            <a:ext cx="7069673" cy="148266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479847" y="4228783"/>
            <a:ext cx="7069673" cy="148266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23692" y="2026740"/>
            <a:ext cx="814682" cy="240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161942" y="1836039"/>
                <a:ext cx="3580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2" y="1836039"/>
                <a:ext cx="35800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767251" y="1716837"/>
                <a:ext cx="179409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 smtClean="0"/>
                  <a:t>Assumption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sz="1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charset="0"/>
                      </a:rPr>
                      <m:t>:</m:t>
                    </m:r>
                  </m:oMath>
                </a14:m>
                <a:endParaRPr lang="en-US" sz="1000" b="0" dirty="0" smtClean="0"/>
              </a:p>
              <a:p>
                <a:r>
                  <a:rPr lang="en-US" sz="1000" dirty="0" smtClean="0"/>
                  <a:t>Rays are parallel.</a:t>
                </a:r>
              </a:p>
              <a:p>
                <a:r>
                  <a:rPr lang="en-US" sz="1000" dirty="0" smtClean="0"/>
                  <a:t>(Use this only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sz="1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b="0" dirty="0" smtClean="0"/>
                  <a:t>!)</a:t>
                </a:r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51" y="1716837"/>
                <a:ext cx="1794095" cy="615553"/>
              </a:xfrm>
              <a:prstGeom prst="rect">
                <a:avLst/>
              </a:prstGeom>
              <a:blipFill rotWithShape="0">
                <a:blip r:embed="rId9"/>
                <a:stretch>
                  <a:fillRect l="-4422" t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 rot="20840373">
            <a:off x="5801539" y="3277836"/>
            <a:ext cx="96619" cy="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62827" y="3236628"/>
            <a:ext cx="99115" cy="9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895027" y="6132139"/>
            <a:ext cx="14234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22838" y="5498199"/>
            <a:ext cx="0" cy="1070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 rot="599004">
            <a:off x="4363293" y="2240233"/>
            <a:ext cx="3720032" cy="3720032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6220038" y="2334905"/>
            <a:ext cx="0" cy="17665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19699" y="2334905"/>
            <a:ext cx="169331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19699" y="4096363"/>
            <a:ext cx="169331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10261" y="2334905"/>
            <a:ext cx="0" cy="17614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360138" y="2909431"/>
                <a:ext cx="2355361" cy="446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′)(1+</m:t>
                              </m:r>
                              <m:func>
                                <m:funcPr>
                                  <m:ctrlP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rad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  <a:p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38" y="2909431"/>
                <a:ext cx="2355361" cy="446212"/>
              </a:xfrm>
              <a:prstGeom prst="rect">
                <a:avLst/>
              </a:prstGeom>
              <a:blipFill rotWithShape="0">
                <a:blip r:embed="rId4"/>
                <a:stretch>
                  <a:fillRect t="-30137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3817690" y="1778570"/>
            <a:ext cx="896225" cy="15776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558003" y="3628665"/>
            <a:ext cx="824353" cy="1451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893113" y="1853440"/>
            <a:ext cx="329136" cy="18456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768872" y="2389335"/>
                <a:ext cx="323012" cy="446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72" y="2389335"/>
                <a:ext cx="323012" cy="4462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>
            <a:off x="6220037" y="87406"/>
            <a:ext cx="0" cy="2253015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4732" y="114083"/>
            <a:ext cx="379347" cy="21550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210581" y="595813"/>
            <a:ext cx="594757" cy="1472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09181" y="231645"/>
            <a:ext cx="810518" cy="3864718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25330" y="333785"/>
            <a:ext cx="794369" cy="149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89991" y="243328"/>
                <a:ext cx="3067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91" y="243328"/>
                <a:ext cx="306733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26994" y="1770215"/>
            <a:ext cx="8102240" cy="1699218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627161" y="1147965"/>
            <a:ext cx="1086206" cy="5849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19698" y="2334905"/>
            <a:ext cx="147100" cy="14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283961" y="976570"/>
                <a:ext cx="3074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61" y="976570"/>
                <a:ext cx="30743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598124" y="384522"/>
                <a:ext cx="292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124" y="384522"/>
                <a:ext cx="292330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067448" y="2909431"/>
                <a:ext cx="3067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1000" b="0" dirty="0" smtClean="0">
                  <a:solidFill>
                    <a:schemeClr val="accent6"/>
                  </a:solidFill>
                </a:endParaRPr>
              </a:p>
              <a:p>
                <a:endParaRPr lang="en-US" sz="1000" b="0" dirty="0" smtClean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448" y="2909431"/>
                <a:ext cx="306733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788499" y="1962955"/>
                <a:ext cx="520961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499" y="1962955"/>
                <a:ext cx="520961" cy="548489"/>
              </a:xfrm>
              <a:prstGeom prst="rect">
                <a:avLst/>
              </a:prstGeom>
              <a:blipFill rotWithShape="0">
                <a:blip r:embed="rId10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575118" y="3158992"/>
                <a:ext cx="547880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118" y="3158992"/>
                <a:ext cx="547880" cy="54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 rot="20840373">
            <a:off x="10127633" y="1646958"/>
            <a:ext cx="145162" cy="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730823" y="1519743"/>
            <a:ext cx="0" cy="31481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730821" y="1529575"/>
            <a:ext cx="0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746627" y="1402504"/>
            <a:ext cx="562834" cy="3197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102713" y="1666763"/>
            <a:ext cx="627506" cy="2992075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126688" y="1402504"/>
            <a:ext cx="1192799" cy="25015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1143226" y="2418322"/>
                <a:ext cx="575640" cy="795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26" y="2418322"/>
                <a:ext cx="575640" cy="7951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286628" y="2619775"/>
                <a:ext cx="546629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 smtClean="0"/>
              </a:p>
              <a:p>
                <a:endParaRPr lang="en-US" sz="1000" b="0" dirty="0" smtClean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28" y="2619775"/>
                <a:ext cx="546629" cy="5484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10723087" y="2329367"/>
            <a:ext cx="420139" cy="554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0442699" y="3104189"/>
            <a:ext cx="552572" cy="1111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0286628" y="2524687"/>
            <a:ext cx="434082" cy="8098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384578" y="1024841"/>
                <a:ext cx="546629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1000" b="0" dirty="0" smtClean="0">
                  <a:solidFill>
                    <a:schemeClr val="accent2"/>
                  </a:solidFill>
                </a:endParaRPr>
              </a:p>
              <a:p>
                <a:endParaRPr lang="en-US" sz="1000" b="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78" y="1024841"/>
                <a:ext cx="546629" cy="5484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0149283" y="1313367"/>
                <a:ext cx="546629" cy="274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sz="1000" b="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83" y="1313367"/>
                <a:ext cx="546629" cy="2742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273347" y="1683573"/>
                <a:ext cx="571234" cy="441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  <a:p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347" y="1683573"/>
                <a:ext cx="571234" cy="441018"/>
              </a:xfrm>
              <a:prstGeom prst="rect">
                <a:avLst/>
              </a:prstGeom>
              <a:blipFill rotWithShape="0">
                <a:blip r:embed="rId16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214539" y="4911410"/>
                <a:ext cx="2355361" cy="1341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𝑐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  <a:p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39" y="4911410"/>
                <a:ext cx="2355361" cy="1341906"/>
              </a:xfrm>
              <a:prstGeom prst="rect">
                <a:avLst/>
              </a:prstGeom>
              <a:blipFill rotWithShape="0">
                <a:blip r:embed="rId17"/>
                <a:stretch>
                  <a:fillRect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0286628" y="4986424"/>
            <a:ext cx="1679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Note: variables a, b, and c are just auxiliary variables!</a:t>
            </a:r>
          </a:p>
        </p:txBody>
      </p:sp>
    </p:spTree>
    <p:extLst>
      <p:ext uri="{BB962C8B-B14F-4D97-AF65-F5344CB8AC3E}">
        <p14:creationId xmlns:p14="http://schemas.microsoft.com/office/powerpoint/2010/main" val="4241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38421</TotalTime>
  <Words>69</Words>
  <Application>Microsoft Macintosh PowerPoint</Application>
  <PresentationFormat>Widescreen</PresentationFormat>
  <Paragraphs>69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78</cp:revision>
  <cp:lastPrinted>2016-02-18T14:32:51Z</cp:lastPrinted>
  <dcterms:created xsi:type="dcterms:W3CDTF">2015-12-16T15:59:58Z</dcterms:created>
  <dcterms:modified xsi:type="dcterms:W3CDTF">2016-07-25T18:40:00Z</dcterms:modified>
</cp:coreProperties>
</file>