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32"/>
  </p:normalViewPr>
  <p:slideViewPr>
    <p:cSldViewPr snapToGrid="0" snapToObjects="1">
      <p:cViewPr varScale="1">
        <p:scale>
          <a:sx n="109" d="100"/>
          <a:sy n="109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  <a:stCxn id="178" idx="1"/>
          </p:cNvCxnSpPr>
          <p:nvPr/>
        </p:nvCxnSpPr>
        <p:spPr>
          <a:xfrm flipH="1" flipV="1">
            <a:off x="4093248" y="3562705"/>
            <a:ext cx="488276" cy="149576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70648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V="1">
            <a:off x="9790186" y="3245003"/>
            <a:ext cx="7908" cy="218112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9877953" y="300976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(0)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8625094" y="3193114"/>
            <a:ext cx="1108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(1)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2589710-80D4-4C40-A8D4-8F6ED8DED81B}"/>
              </a:ext>
            </a:extLst>
          </p:cNvPr>
          <p:cNvSpPr txBox="1"/>
          <p:nvPr/>
        </p:nvSpPr>
        <p:spPr>
          <a:xfrm>
            <a:off x="3349973" y="4042665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rotation_offset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/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0D3A016D-1CDE-7D4E-8A13-A2479F9F8AF7}"/>
              </a:ext>
            </a:extLst>
          </p:cNvPr>
          <p:cNvSpPr/>
          <p:nvPr/>
        </p:nvSpPr>
        <p:spPr>
          <a:xfrm rot="17268980">
            <a:off x="4095120" y="3603094"/>
            <a:ext cx="282002" cy="498491"/>
          </a:xfrm>
          <a:prstGeom prst="leftBrac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39058</TotalTime>
  <Words>41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Soumendu Majee</cp:lastModifiedBy>
  <cp:revision>92</cp:revision>
  <cp:lastPrinted>2016-02-18T14:32:51Z</cp:lastPrinted>
  <dcterms:created xsi:type="dcterms:W3CDTF">2015-12-16T15:59:58Z</dcterms:created>
  <dcterms:modified xsi:type="dcterms:W3CDTF">2021-05-14T17:32:31Z</dcterms:modified>
</cp:coreProperties>
</file>