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532"/>
  </p:normalViewPr>
  <p:slideViewPr>
    <p:cSldViewPr snapToGrid="0" snapToObjects="1">
      <p:cViewPr>
        <p:scale>
          <a:sx n="236" d="100"/>
          <a:sy n="236" d="100"/>
        </p:scale>
        <p:origin x="-9608" y="-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87BA8-06F6-B646-996A-F4F317E0851D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6D7B-AB72-8747-933B-5C2C1151E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6D7B-AB72-8747-933B-5C2C1151E0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B71E2-6404-9340-A202-DF9F8907A413}" type="datetimeFigureOut">
              <a:rPr lang="en-US" smtClean="0"/>
              <a:t>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57D3-FC83-B24E-B866-5D03D4EBB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24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roup 575"/>
          <p:cNvGrpSpPr/>
          <p:nvPr/>
        </p:nvGrpSpPr>
        <p:grpSpPr>
          <a:xfrm>
            <a:off x="8207579" y="603837"/>
            <a:ext cx="3261093" cy="5154700"/>
            <a:chOff x="9588676" y="732235"/>
            <a:chExt cx="1745174" cy="2758538"/>
          </a:xfrm>
        </p:grpSpPr>
        <p:cxnSp>
          <p:nvCxnSpPr>
            <p:cNvPr id="361" name="Straight Connector 360"/>
            <p:cNvCxnSpPr/>
            <p:nvPr/>
          </p:nvCxnSpPr>
          <p:spPr>
            <a:xfrm flipV="1">
              <a:off x="9588678" y="7322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9588678" y="73223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V="1">
              <a:off x="9879541" y="81668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flipV="1">
              <a:off x="9588678" y="118261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9588678" y="118261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V="1">
              <a:off x="9879541" y="12670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879538" y="81668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flipV="1">
              <a:off x="10170402" y="90112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0170402" y="9011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flipV="1">
              <a:off x="10461265" y="98557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9879538" y="12670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V="1">
              <a:off x="10170402" y="1351498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10170402" y="1351498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V="1">
              <a:off x="10461265" y="1435945"/>
              <a:ext cx="0" cy="45037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62" y="98556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V="1">
              <a:off x="10752125" y="107001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10752125" y="107001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V="1">
              <a:off x="11042987" y="115446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0461262" y="143594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V="1">
              <a:off x="10752125" y="1520390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10752125" y="152039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V="1">
              <a:off x="11042987" y="160483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1042986" y="1154460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flipV="1">
              <a:off x="11333848" y="123890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1042986" y="160483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11333848" y="168927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9588676" y="16329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9588676" y="16329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V="1">
              <a:off x="9879538" y="17174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V="1">
              <a:off x="9588676" y="2083355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9588676" y="208335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flipV="1">
              <a:off x="9879538" y="216780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9879538" y="1717425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10170400" y="180187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10170400" y="1801871"/>
              <a:ext cx="290864" cy="8444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V="1">
              <a:off x="10461264" y="188631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9879538" y="216780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10170400" y="225224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10170400" y="225224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V="1">
              <a:off x="10461264" y="233669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10461260" y="188631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V="1">
              <a:off x="10752122" y="197076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10752122" y="197076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V="1">
              <a:off x="11042986" y="205520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10461260" y="233669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flipV="1">
              <a:off x="10752122" y="242113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0752122" y="242113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flipV="1">
              <a:off x="11042986" y="250558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11042984" y="2055206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 flipV="1">
              <a:off x="11333848" y="2139651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1042984" y="2505581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flipV="1">
              <a:off x="11333848" y="2590026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flipV="1">
              <a:off x="9588676" y="2533729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9588676" y="2533729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flipV="1">
              <a:off x="9879538" y="2618174"/>
              <a:ext cx="0" cy="45037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9588676" y="2984104"/>
              <a:ext cx="290864" cy="84445"/>
            </a:xfrm>
            <a:prstGeom prst="line">
              <a:avLst/>
            </a:prstGeom>
            <a:ln w="63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9879538" y="261817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flipV="1">
              <a:off x="10170400" y="270261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10170400" y="270261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10461264" y="278706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9879538" y="306854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10170400" y="315299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461260" y="278706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flipV="1">
              <a:off x="10752122" y="2871509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10752122" y="2871509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11042986" y="2955954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10461260" y="3237438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10752122" y="3321882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1042984" y="2955953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 flipV="1">
              <a:off x="11333848" y="3040398"/>
              <a:ext cx="0" cy="4503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11042984" y="3406324"/>
              <a:ext cx="290864" cy="8444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1" name="Group 550"/>
          <p:cNvGrpSpPr/>
          <p:nvPr/>
        </p:nvGrpSpPr>
        <p:grpSpPr>
          <a:xfrm>
            <a:off x="5602982" y="2584692"/>
            <a:ext cx="604862" cy="2436066"/>
            <a:chOff x="6160323" y="2248249"/>
            <a:chExt cx="419308" cy="168875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160323" y="2248249"/>
              <a:ext cx="419308" cy="402336"/>
              <a:chOff x="6092840" y="2275307"/>
              <a:chExt cx="419308" cy="402336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>
                <a:off x="6092841" y="2330171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281817" y="2385035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 flipH="1">
                <a:off x="6281817" y="2330171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092841" y="2622779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>
                <a:off x="6281817" y="2622779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323172" y="2275307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 flipV="1">
                <a:off x="6512148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 flipV="1">
                <a:off x="6092840" y="2330171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 flipH="1">
                <a:off x="6092840" y="2275307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092840" y="2567915"/>
                <a:ext cx="230331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323171" y="2567915"/>
                <a:ext cx="188976" cy="5486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 flipV="1">
                <a:off x="6323171" y="2275307"/>
                <a:ext cx="0" cy="2926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2" name="Straight Connector 541"/>
            <p:cNvCxnSpPr/>
            <p:nvPr/>
          </p:nvCxnSpPr>
          <p:spPr>
            <a:xfrm flipV="1">
              <a:off x="6372031" y="2450396"/>
              <a:ext cx="0" cy="1486604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/>
          <p:cNvGrpSpPr/>
          <p:nvPr/>
        </p:nvGrpSpPr>
        <p:grpSpPr>
          <a:xfrm>
            <a:off x="1170247" y="1915472"/>
            <a:ext cx="8518297" cy="1658288"/>
            <a:chOff x="3092820" y="1772761"/>
            <a:chExt cx="5905130" cy="1149573"/>
          </a:xfrm>
        </p:grpSpPr>
        <p:cxnSp>
          <p:nvCxnSpPr>
            <p:cNvPr id="545" name="Straight Connector 544"/>
            <p:cNvCxnSpPr/>
            <p:nvPr/>
          </p:nvCxnSpPr>
          <p:spPr>
            <a:xfrm flipV="1">
              <a:off x="3094892" y="2299183"/>
              <a:ext cx="5551498" cy="61658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V="1">
              <a:off x="3094892" y="2403697"/>
              <a:ext cx="5903058" cy="512064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>
              <a:off x="8646389" y="2302340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V="1">
              <a:off x="3094707" y="1772761"/>
              <a:ext cx="5551497" cy="114300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V="1">
              <a:off x="8646389" y="1772761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8644873" y="1772812"/>
              <a:ext cx="351376" cy="99952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V="1">
              <a:off x="3094521" y="1879370"/>
              <a:ext cx="5901728" cy="103639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flipV="1">
              <a:off x="8996249" y="1879370"/>
              <a:ext cx="0" cy="527653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flipV="1">
              <a:off x="3092820" y="2077913"/>
              <a:ext cx="5727741" cy="844421"/>
            </a:xfrm>
            <a:prstGeom prst="line">
              <a:avLst/>
            </a:prstGeom>
            <a:ln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6" name="Straight Connector 635"/>
          <p:cNvCxnSpPr/>
          <p:nvPr/>
        </p:nvCxnSpPr>
        <p:spPr>
          <a:xfrm>
            <a:off x="1170251" y="3560002"/>
            <a:ext cx="8939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43731" y="1361144"/>
            <a:ext cx="1377141" cy="2203890"/>
            <a:chOff x="3954491" y="1360388"/>
            <a:chExt cx="1377141" cy="2203890"/>
          </a:xfrm>
        </p:grpSpPr>
        <p:cxnSp>
          <p:nvCxnSpPr>
            <p:cNvPr id="603" name="Straight Arrow Connector 602"/>
            <p:cNvCxnSpPr/>
            <p:nvPr/>
          </p:nvCxnSpPr>
          <p:spPr>
            <a:xfrm flipV="1">
              <a:off x="4594652" y="1360388"/>
              <a:ext cx="0" cy="2203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3954491" y="3372245"/>
              <a:ext cx="636640" cy="185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>
              <a:off x="4586551" y="3555810"/>
              <a:ext cx="7450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2" name="Group 731"/>
          <p:cNvGrpSpPr/>
          <p:nvPr/>
        </p:nvGrpSpPr>
        <p:grpSpPr>
          <a:xfrm>
            <a:off x="5595199" y="4917061"/>
            <a:ext cx="604862" cy="158285"/>
            <a:chOff x="6160322" y="3748786"/>
            <a:chExt cx="419308" cy="109728"/>
          </a:xfrm>
        </p:grpSpPr>
        <p:cxnSp>
          <p:nvCxnSpPr>
            <p:cNvPr id="669" name="Straight Connector 668"/>
            <p:cNvCxnSpPr/>
            <p:nvPr/>
          </p:nvCxnSpPr>
          <p:spPr>
            <a:xfrm>
              <a:off x="6160323" y="3803650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flipH="1">
              <a:off x="6349299" y="3803650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flipH="1">
              <a:off x="6160322" y="3748786"/>
              <a:ext cx="230331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6390653" y="3748786"/>
              <a:ext cx="188976" cy="5486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1" name="Straight Connector 680"/>
          <p:cNvCxnSpPr/>
          <p:nvPr/>
        </p:nvCxnSpPr>
        <p:spPr>
          <a:xfrm flipH="1">
            <a:off x="2645177" y="4752884"/>
            <a:ext cx="4588222" cy="10928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Box 691"/>
              <p:cNvSpPr txBox="1"/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charset="0"/>
                        </a:rPr>
                        <m:t>𝛽</m:t>
                      </m:r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2" name="TextBox 6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7" y="5140613"/>
                <a:ext cx="290199" cy="153888"/>
              </a:xfrm>
              <a:prstGeom prst="rect">
                <a:avLst/>
              </a:prstGeom>
              <a:blipFill rotWithShape="0">
                <a:blip r:embed="rId3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4" name="Curved Connector 713"/>
          <p:cNvCxnSpPr/>
          <p:nvPr/>
        </p:nvCxnSpPr>
        <p:spPr>
          <a:xfrm rot="16200000" flipV="1">
            <a:off x="5771764" y="5182050"/>
            <a:ext cx="264279" cy="47109"/>
          </a:xfrm>
          <a:prstGeom prst="curvedConnector3">
            <a:avLst>
              <a:gd name="adj1" fmla="val 76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Oval 733"/>
          <p:cNvSpPr/>
          <p:nvPr/>
        </p:nvSpPr>
        <p:spPr>
          <a:xfrm>
            <a:off x="5880348" y="2830654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/>
              <p:cNvSpPr txBox="1"/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0,0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6" name="TextBox 7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2" y="3332514"/>
                <a:ext cx="474874" cy="153888"/>
              </a:xfrm>
              <a:prstGeom prst="rect">
                <a:avLst/>
              </a:prstGeom>
              <a:blipFill rotWithShape="0">
                <a:blip r:embed="rId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Oval 737"/>
          <p:cNvSpPr/>
          <p:nvPr/>
        </p:nvSpPr>
        <p:spPr>
          <a:xfrm>
            <a:off x="10080223" y="3531397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9" name="TextBox 738"/>
              <p:cNvSpPr txBox="1"/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9" name="TextBox 7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16" y="2777053"/>
                <a:ext cx="634276" cy="153888"/>
              </a:xfrm>
              <a:prstGeom prst="rect">
                <a:avLst/>
              </a:prstGeom>
              <a:blipFill rotWithShape="0"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0" name="Oval 739"/>
          <p:cNvSpPr/>
          <p:nvPr/>
        </p:nvSpPr>
        <p:spPr>
          <a:xfrm>
            <a:off x="9402380" y="232227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extBox 740"/>
              <p:cNvSpPr txBox="1"/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1" name="TextBox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158" y="2371098"/>
                <a:ext cx="711925" cy="176715"/>
              </a:xfrm>
              <a:prstGeom prst="rect">
                <a:avLst/>
              </a:prstGeom>
              <a:blipFill rotWithShape="0"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9" name="Straight Connector 758"/>
          <p:cNvCxnSpPr/>
          <p:nvPr/>
        </p:nvCxnSpPr>
        <p:spPr>
          <a:xfrm>
            <a:off x="1170251" y="3570968"/>
            <a:ext cx="0" cy="162315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/>
          <p:cNvCxnSpPr/>
          <p:nvPr/>
        </p:nvCxnSpPr>
        <p:spPr>
          <a:xfrm flipH="1">
            <a:off x="3551084" y="5333131"/>
            <a:ext cx="4817503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Oval 783"/>
          <p:cNvSpPr/>
          <p:nvPr/>
        </p:nvSpPr>
        <p:spPr>
          <a:xfrm>
            <a:off x="9549369" y="2252836"/>
            <a:ext cx="39571" cy="39571"/>
          </a:xfrm>
          <a:prstGeom prst="ellipse">
            <a:avLst/>
          </a:prstGeom>
          <a:solidFill>
            <a:schemeClr val="accent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TextBox 785"/>
          <p:cNvSpPr txBox="1"/>
          <p:nvPr/>
        </p:nvSpPr>
        <p:spPr>
          <a:xfrm>
            <a:off x="9612676" y="1713757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6"/>
                </a:solidFill>
              </a:rPr>
              <a:t>Detector Pixel</a:t>
            </a:r>
          </a:p>
        </p:txBody>
      </p:sp>
      <p:sp>
        <p:nvSpPr>
          <p:cNvPr id="154" name="Oval 153"/>
          <p:cNvSpPr/>
          <p:nvPr/>
        </p:nvSpPr>
        <p:spPr>
          <a:xfrm>
            <a:off x="1153509" y="3539002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3391" y="3343665"/>
                <a:ext cx="250636" cy="1538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𝑣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45" y="3360839"/>
                <a:ext cx="103170" cy="153888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𝑤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45" y="1413798"/>
                <a:ext cx="127214" cy="153888"/>
              </a:xfrm>
              <a:prstGeom prst="rect">
                <a:avLst/>
              </a:prstGeom>
              <a:blipFill rotWithShape="0">
                <a:blip r:embed="rId10"/>
                <a:stretch>
                  <a:fillRect l="-19048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4214112" y="1263280"/>
            <a:ext cx="753256" cy="4069851"/>
            <a:chOff x="4214112" y="1263280"/>
            <a:chExt cx="753256" cy="4069851"/>
          </a:xfrm>
        </p:grpSpPr>
        <p:cxnSp>
          <p:nvCxnSpPr>
            <p:cNvPr id="587" name="Curved Connector 586"/>
            <p:cNvCxnSpPr/>
            <p:nvPr/>
          </p:nvCxnSpPr>
          <p:spPr>
            <a:xfrm flipH="1">
              <a:off x="4574362" y="1343044"/>
              <a:ext cx="285842" cy="283312"/>
            </a:xfrm>
            <a:prstGeom prst="curvedConnector3">
              <a:avLst>
                <a:gd name="adj1" fmla="val 24498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TextBox 764"/>
                <p:cNvSpPr txBox="1"/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65" name="TextBox 7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536" y="1413798"/>
                  <a:ext cx="290199" cy="153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8" name="Oval 777"/>
            <p:cNvSpPr/>
            <p:nvPr/>
          </p:nvSpPr>
          <p:spPr>
            <a:xfrm>
              <a:off x="4214112" y="5166867"/>
              <a:ext cx="753256" cy="16626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590740" y="1263280"/>
              <a:ext cx="0" cy="39936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>
            <a:cxnSpLocks/>
            <a:stCxn id="178" idx="1"/>
          </p:cNvCxnSpPr>
          <p:nvPr/>
        </p:nvCxnSpPr>
        <p:spPr>
          <a:xfrm flipH="1" flipV="1">
            <a:off x="4093248" y="3562705"/>
            <a:ext cx="488276" cy="149576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/>
              <p:cNvSpPr txBox="1"/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41" y="3603153"/>
                <a:ext cx="491353" cy="153888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Oval 177"/>
          <p:cNvSpPr/>
          <p:nvPr/>
        </p:nvSpPr>
        <p:spPr>
          <a:xfrm>
            <a:off x="4575729" y="3706486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952889" y="3558859"/>
            <a:ext cx="374568" cy="64565"/>
            <a:chOff x="9952889" y="3558859"/>
            <a:chExt cx="374568" cy="64565"/>
          </a:xfrm>
        </p:grpSpPr>
        <p:cxnSp>
          <p:nvCxnSpPr>
            <p:cNvPr id="205" name="Straight Connector 204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0163271" y="3620597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955608" y="3406757"/>
            <a:ext cx="151923" cy="154554"/>
            <a:chOff x="9955608" y="3406757"/>
            <a:chExt cx="151923" cy="154554"/>
          </a:xfrm>
        </p:grpSpPr>
        <p:cxnSp>
          <p:nvCxnSpPr>
            <p:cNvPr id="198" name="Straight Connector 197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 rot="10800000">
            <a:off x="9953876" y="3552625"/>
            <a:ext cx="151923" cy="154554"/>
            <a:chOff x="9955608" y="3406757"/>
            <a:chExt cx="151923" cy="154554"/>
          </a:xfrm>
        </p:grpSpPr>
        <p:cxnSp>
          <p:nvCxnSpPr>
            <p:cNvPr id="214" name="Straight Connector 213"/>
            <p:cNvCxnSpPr/>
            <p:nvPr/>
          </p:nvCxnSpPr>
          <p:spPr>
            <a:xfrm flipV="1">
              <a:off x="9955608" y="3409458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9955608" y="3409458"/>
              <a:ext cx="151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0104067" y="3406757"/>
              <a:ext cx="0" cy="15185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9744749" y="3498722"/>
            <a:ext cx="362782" cy="64565"/>
            <a:chOff x="9952889" y="3558859"/>
            <a:chExt cx="362782" cy="64565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9952889" y="3562330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9952889" y="3561250"/>
              <a:ext cx="164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0105289" y="3558859"/>
              <a:ext cx="210382" cy="6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Δ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90" y="3127003"/>
                <a:ext cx="166391" cy="153888"/>
              </a:xfrm>
              <a:prstGeom prst="rect">
                <a:avLst/>
              </a:prstGeom>
              <a:blipFill rotWithShape="0">
                <a:blip r:embed="rId15"/>
                <a:stretch>
                  <a:fillRect l="-222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Group 273"/>
          <p:cNvGrpSpPr/>
          <p:nvPr/>
        </p:nvGrpSpPr>
        <p:grpSpPr>
          <a:xfrm>
            <a:off x="1165990" y="5194124"/>
            <a:ext cx="3424750" cy="64120"/>
            <a:chOff x="4093247" y="3562704"/>
            <a:chExt cx="3424750" cy="64120"/>
          </a:xfrm>
        </p:grpSpPr>
        <p:cxnSp>
          <p:nvCxnSpPr>
            <p:cNvPr id="275" name="Straight Connector 274"/>
            <p:cNvCxnSpPr/>
            <p:nvPr/>
          </p:nvCxnSpPr>
          <p:spPr>
            <a:xfrm flipH="1" flipV="1">
              <a:off x="4093247" y="3562704"/>
              <a:ext cx="223676" cy="6412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316922" y="3625134"/>
              <a:ext cx="3201075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Object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Scanner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𝑢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9" y="569483"/>
                <a:ext cx="1569019" cy="615553"/>
              </a:xfrm>
              <a:prstGeom prst="rect">
                <a:avLst/>
              </a:prstGeom>
              <a:blipFill>
                <a:blip r:embed="rId16"/>
                <a:stretch>
                  <a:fillRect l="-4800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/>
          <p:cNvSpPr/>
          <p:nvPr/>
        </p:nvSpPr>
        <p:spPr>
          <a:xfrm>
            <a:off x="4064036" y="3540705"/>
            <a:ext cx="39571" cy="39571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Voxel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11" y="2271103"/>
                <a:ext cx="333425" cy="153888"/>
              </a:xfrm>
              <a:prstGeom prst="rect">
                <a:avLst/>
              </a:prstGeom>
              <a:blipFill rotWithShape="0">
                <a:blip r:embed="rId21"/>
                <a:stretch>
                  <a:fillRect l="-9091" r="-109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Source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4" y="3077941"/>
                <a:ext cx="402353" cy="153888"/>
              </a:xfrm>
              <a:prstGeom prst="rect">
                <a:avLst/>
              </a:prstGeom>
              <a:blipFill rotWithShape="0">
                <a:blip r:embed="rId22"/>
                <a:stretch>
                  <a:fillRect l="-6061" r="-90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Rotation</m:t>
                      </m:r>
                    </m:oMath>
                  </m:oMathPara>
                </a14:m>
                <a:endParaRPr lang="en-US" sz="1000" b="0" i="0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b="0" i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axis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72" y="2089908"/>
                <a:ext cx="500137" cy="307777"/>
              </a:xfrm>
              <a:prstGeom prst="rect">
                <a:avLst/>
              </a:prstGeom>
              <a:blipFill rotWithShape="0">
                <a:blip r:embed="rId23"/>
                <a:stretch>
                  <a:fillRect l="-6098" r="-609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227A6F8A-38CC-104D-95BE-3D05BBEB6269}"/>
              </a:ext>
            </a:extLst>
          </p:cNvPr>
          <p:cNvSpPr/>
          <p:nvPr/>
        </p:nvSpPr>
        <p:spPr>
          <a:xfrm>
            <a:off x="9820837" y="3229793"/>
            <a:ext cx="45719" cy="45719"/>
          </a:xfrm>
          <a:prstGeom prst="ellipse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9D8EE93C-9C6D-D64D-BF36-44B2BD08343B}"/>
              </a:ext>
            </a:extLst>
          </p:cNvPr>
          <p:cNvCxnSpPr>
            <a:cxnSpLocks/>
          </p:cNvCxnSpPr>
          <p:nvPr/>
        </p:nvCxnSpPr>
        <p:spPr>
          <a:xfrm flipH="1" flipV="1">
            <a:off x="9855085" y="3243619"/>
            <a:ext cx="254793" cy="68358"/>
          </a:xfrm>
          <a:prstGeom prst="straightConnector1">
            <a:avLst/>
          </a:prstGeom>
          <a:ln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658B158-69FB-894F-8DC7-ADBAC8154C58}"/>
              </a:ext>
            </a:extLst>
          </p:cNvPr>
          <p:cNvCxnSpPr>
            <a:cxnSpLocks/>
          </p:cNvCxnSpPr>
          <p:nvPr/>
        </p:nvCxnSpPr>
        <p:spPr>
          <a:xfrm flipV="1">
            <a:off x="9790186" y="3245003"/>
            <a:ext cx="7908" cy="218112"/>
          </a:xfrm>
          <a:prstGeom prst="straightConnector1">
            <a:avLst/>
          </a:prstGeom>
          <a:ln>
            <a:solidFill>
              <a:schemeClr val="tx1"/>
            </a:solidFill>
            <a:headEnd type="non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D60F0E5-C190-534A-8E21-C9ED831F9F52}"/>
              </a:ext>
            </a:extLst>
          </p:cNvPr>
          <p:cNvCxnSpPr>
            <a:cxnSpLocks/>
          </p:cNvCxnSpPr>
          <p:nvPr/>
        </p:nvCxnSpPr>
        <p:spPr>
          <a:xfrm flipV="1">
            <a:off x="10109878" y="3275514"/>
            <a:ext cx="0" cy="4493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03B23A5-3C1C-EA42-B09E-51A5DC36F2ED}"/>
              </a:ext>
            </a:extLst>
          </p:cNvPr>
          <p:cNvCxnSpPr>
            <a:cxnSpLocks/>
          </p:cNvCxnSpPr>
          <p:nvPr/>
        </p:nvCxnSpPr>
        <p:spPr>
          <a:xfrm flipH="1" flipV="1">
            <a:off x="9799818" y="3466206"/>
            <a:ext cx="551056" cy="16601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99571-77C8-9B45-8BE2-B485C2D108BB}"/>
              </a:ext>
            </a:extLst>
          </p:cNvPr>
          <p:cNvSpPr txBox="1"/>
          <p:nvPr/>
        </p:nvSpPr>
        <p:spPr>
          <a:xfrm>
            <a:off x="9877953" y="3009768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center_offset</a:t>
            </a:r>
            <a:r>
              <a:rPr lang="en-US" sz="1100" dirty="0"/>
              <a:t>(0)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BFA09C-3945-A24A-9092-89AF3F91FA5C}"/>
              </a:ext>
            </a:extLst>
          </p:cNvPr>
          <p:cNvSpPr txBox="1"/>
          <p:nvPr/>
        </p:nvSpPr>
        <p:spPr>
          <a:xfrm>
            <a:off x="8625094" y="3193114"/>
            <a:ext cx="1108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center_offset</a:t>
            </a:r>
            <a:r>
              <a:rPr lang="en-US" sz="1100" dirty="0"/>
              <a:t>(1)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2589710-80D4-4C40-A8D4-8F6ED8DED81B}"/>
              </a:ext>
            </a:extLst>
          </p:cNvPr>
          <p:cNvSpPr txBox="1"/>
          <p:nvPr/>
        </p:nvSpPr>
        <p:spPr>
          <a:xfrm>
            <a:off x="3481911" y="3640147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rotation_offset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/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93F5BFC-2E7C-C243-8337-120363233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17" y="3292370"/>
                <a:ext cx="398186" cy="153888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accent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39058</TotalTime>
  <Words>41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Soumendu Majee</cp:lastModifiedBy>
  <cp:revision>91</cp:revision>
  <cp:lastPrinted>2016-02-18T14:32:51Z</cp:lastPrinted>
  <dcterms:created xsi:type="dcterms:W3CDTF">2015-12-16T15:59:58Z</dcterms:created>
  <dcterms:modified xsi:type="dcterms:W3CDTF">2021-05-11T15:54:16Z</dcterms:modified>
</cp:coreProperties>
</file>