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32"/>
  </p:normalViewPr>
  <p:slideViewPr>
    <p:cSldViewPr snapToGrid="0" snapToObjects="1">
      <p:cViewPr>
        <p:scale>
          <a:sx n="144" d="100"/>
          <a:sy n="144" d="100"/>
        </p:scale>
        <p:origin x="-320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93247" y="3562704"/>
            <a:ext cx="497493" cy="64120"/>
            <a:chOff x="4093247" y="3562704"/>
            <a:chExt cx="497493" cy="64120"/>
          </a:xfrm>
        </p:grpSpPr>
        <p:cxnSp>
          <p:nvCxnSpPr>
            <p:cNvPr id="167" name="Straight Connector 166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316922" y="3625134"/>
              <a:ext cx="27381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blipFill rotWithShape="0"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59264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origin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1864" r="-135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V="1">
            <a:off x="9790186" y="3245003"/>
            <a:ext cx="7908" cy="21811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9877953" y="300976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(1)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8699127" y="3193114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38429</TotalTime>
  <Words>38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Soumendu Majee</cp:lastModifiedBy>
  <cp:revision>85</cp:revision>
  <cp:lastPrinted>2016-02-18T14:32:51Z</cp:lastPrinted>
  <dcterms:created xsi:type="dcterms:W3CDTF">2015-12-16T15:59:58Z</dcterms:created>
  <dcterms:modified xsi:type="dcterms:W3CDTF">2021-05-04T04:55:36Z</dcterms:modified>
</cp:coreProperties>
</file>