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532"/>
  </p:normalViewPr>
  <p:slideViewPr>
    <p:cSldViewPr snapToGrid="0" snapToObjects="1">
      <p:cViewPr varScale="1">
        <p:scale>
          <a:sx n="109" d="100"/>
          <a:sy n="109" d="100"/>
        </p:scale>
        <p:origin x="11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87BA8-06F6-B646-996A-F4F317E0851D}" type="datetimeFigureOut">
              <a:rPr lang="en-US" smtClean="0"/>
              <a:t>5/9/21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36D7B-AB72-8747-933B-5C2C1151E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10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36D7B-AB72-8747-933B-5C2C1151E0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64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71E2-6404-9340-A202-DF9F8907A413}" type="datetimeFigureOut">
              <a:rPr lang="en-US" smtClean="0"/>
              <a:t>5/9/21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71E2-6404-9340-A202-DF9F8907A413}" type="datetimeFigureOut">
              <a:rPr lang="en-US" smtClean="0"/>
              <a:t>5/9/21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71E2-6404-9340-A202-DF9F8907A413}" type="datetimeFigureOut">
              <a:rPr lang="en-US" smtClean="0"/>
              <a:t>5/9/21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1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71E2-6404-9340-A202-DF9F8907A413}" type="datetimeFigureOut">
              <a:rPr lang="en-US" smtClean="0"/>
              <a:t>5/9/21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71E2-6404-9340-A202-DF9F8907A413}" type="datetimeFigureOut">
              <a:rPr lang="en-US" smtClean="0"/>
              <a:t>5/9/21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71E2-6404-9340-A202-DF9F8907A413}" type="datetimeFigureOut">
              <a:rPr lang="en-US" smtClean="0"/>
              <a:t>5/9/21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71E2-6404-9340-A202-DF9F8907A413}" type="datetimeFigureOut">
              <a:rPr lang="en-US" smtClean="0"/>
              <a:t>5/9/21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71E2-6404-9340-A202-DF9F8907A413}" type="datetimeFigureOut">
              <a:rPr lang="en-US" smtClean="0"/>
              <a:t>5/9/21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21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71E2-6404-9340-A202-DF9F8907A413}" type="datetimeFigureOut">
              <a:rPr lang="en-US" smtClean="0"/>
              <a:t>5/9/21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71E2-6404-9340-A202-DF9F8907A413}" type="datetimeFigureOut">
              <a:rPr lang="en-US" smtClean="0"/>
              <a:t>5/9/21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5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71E2-6404-9340-A202-DF9F8907A413}" type="datetimeFigureOut">
              <a:rPr lang="en-US" smtClean="0"/>
              <a:t>5/9/21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B71E2-6404-9340-A202-DF9F8907A413}" type="datetimeFigureOut">
              <a:rPr lang="en-US" smtClean="0"/>
              <a:t>5/9/21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3.png"/><Relationship Id="rId15" Type="http://schemas.openxmlformats.org/officeDocument/2006/relationships/image" Target="../media/image6.png"/><Relationship Id="rId23" Type="http://schemas.openxmlformats.org/officeDocument/2006/relationships/image" Target="../media/image20.png"/><Relationship Id="rId10" Type="http://schemas.openxmlformats.org/officeDocument/2006/relationships/image" Target="../media/image9.png"/><Relationship Id="rId19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2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6" name="Group 575"/>
          <p:cNvGrpSpPr/>
          <p:nvPr/>
        </p:nvGrpSpPr>
        <p:grpSpPr>
          <a:xfrm>
            <a:off x="8207579" y="603837"/>
            <a:ext cx="3261093" cy="5154700"/>
            <a:chOff x="9588676" y="732235"/>
            <a:chExt cx="1745174" cy="2758538"/>
          </a:xfrm>
        </p:grpSpPr>
        <p:cxnSp>
          <p:nvCxnSpPr>
            <p:cNvPr id="361" name="Straight Connector 360"/>
            <p:cNvCxnSpPr/>
            <p:nvPr/>
          </p:nvCxnSpPr>
          <p:spPr>
            <a:xfrm flipV="1">
              <a:off x="9588678" y="732235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/>
          </p:nvCxnSpPr>
          <p:spPr>
            <a:xfrm>
              <a:off x="9588678" y="732235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/>
          </p:nvCxnSpPr>
          <p:spPr>
            <a:xfrm flipV="1">
              <a:off x="9879541" y="816680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/>
          </p:nvCxnSpPr>
          <p:spPr>
            <a:xfrm flipV="1">
              <a:off x="9588678" y="1182610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/>
          </p:nvCxnSpPr>
          <p:spPr>
            <a:xfrm>
              <a:off x="9588678" y="1182610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/>
          </p:nvCxnSpPr>
          <p:spPr>
            <a:xfrm flipV="1">
              <a:off x="9879541" y="1267055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/>
          </p:nvCxnSpPr>
          <p:spPr>
            <a:xfrm>
              <a:off x="9879538" y="816680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/>
          </p:nvCxnSpPr>
          <p:spPr>
            <a:xfrm flipV="1">
              <a:off x="10170402" y="901125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/>
          </p:nvCxnSpPr>
          <p:spPr>
            <a:xfrm>
              <a:off x="10170402" y="901125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/>
          </p:nvCxnSpPr>
          <p:spPr>
            <a:xfrm flipV="1">
              <a:off x="10461265" y="985570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/>
          </p:nvCxnSpPr>
          <p:spPr>
            <a:xfrm>
              <a:off x="9879538" y="1267053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/>
          </p:nvCxnSpPr>
          <p:spPr>
            <a:xfrm flipV="1">
              <a:off x="10170402" y="1351498"/>
              <a:ext cx="0" cy="450375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/>
          </p:nvCxnSpPr>
          <p:spPr>
            <a:xfrm>
              <a:off x="10170402" y="1351498"/>
              <a:ext cx="290864" cy="84445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 flipV="1">
              <a:off x="10461265" y="1435945"/>
              <a:ext cx="0" cy="450375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10461262" y="985568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 flipV="1">
              <a:off x="10752125" y="1070015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>
              <a:off x="10752125" y="1070015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/>
          </p:nvCxnSpPr>
          <p:spPr>
            <a:xfrm flipV="1">
              <a:off x="11042987" y="1154460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/>
          </p:nvCxnSpPr>
          <p:spPr>
            <a:xfrm>
              <a:off x="10461262" y="1435945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 flipV="1">
              <a:off x="10752125" y="1520390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>
              <a:off x="10752125" y="1520390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 flipV="1">
              <a:off x="11042987" y="1604835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>
              <a:off x="11042986" y="1154460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/>
            <p:cNvCxnSpPr/>
            <p:nvPr/>
          </p:nvCxnSpPr>
          <p:spPr>
            <a:xfrm flipV="1">
              <a:off x="11333848" y="1238905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/>
            <p:nvPr/>
          </p:nvCxnSpPr>
          <p:spPr>
            <a:xfrm>
              <a:off x="11042986" y="1604833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/>
            <p:nvPr/>
          </p:nvCxnSpPr>
          <p:spPr>
            <a:xfrm flipV="1">
              <a:off x="11333848" y="1689278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/>
            <p:cNvCxnSpPr/>
            <p:nvPr/>
          </p:nvCxnSpPr>
          <p:spPr>
            <a:xfrm flipV="1">
              <a:off x="9588676" y="1632981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/>
            <p:cNvCxnSpPr/>
            <p:nvPr/>
          </p:nvCxnSpPr>
          <p:spPr>
            <a:xfrm>
              <a:off x="9588676" y="1632981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/>
            <p:cNvCxnSpPr/>
            <p:nvPr/>
          </p:nvCxnSpPr>
          <p:spPr>
            <a:xfrm flipV="1">
              <a:off x="9879538" y="1717426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/>
            <p:nvPr/>
          </p:nvCxnSpPr>
          <p:spPr>
            <a:xfrm flipV="1">
              <a:off x="9588676" y="2083355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/>
            <p:nvPr/>
          </p:nvCxnSpPr>
          <p:spPr>
            <a:xfrm>
              <a:off x="9588676" y="2083355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/>
            <p:nvPr/>
          </p:nvCxnSpPr>
          <p:spPr>
            <a:xfrm flipV="1">
              <a:off x="9879538" y="2167801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/>
            <p:cNvCxnSpPr/>
            <p:nvPr/>
          </p:nvCxnSpPr>
          <p:spPr>
            <a:xfrm>
              <a:off x="9879538" y="1717425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/>
            <p:cNvCxnSpPr/>
            <p:nvPr/>
          </p:nvCxnSpPr>
          <p:spPr>
            <a:xfrm flipV="1">
              <a:off x="10170400" y="1801871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/>
            <p:cNvCxnSpPr/>
            <p:nvPr/>
          </p:nvCxnSpPr>
          <p:spPr>
            <a:xfrm>
              <a:off x="10170400" y="1801871"/>
              <a:ext cx="290864" cy="84445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/>
            <p:cNvCxnSpPr/>
            <p:nvPr/>
          </p:nvCxnSpPr>
          <p:spPr>
            <a:xfrm flipV="1">
              <a:off x="10461264" y="1886316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/>
            <p:cNvCxnSpPr/>
            <p:nvPr/>
          </p:nvCxnSpPr>
          <p:spPr>
            <a:xfrm>
              <a:off x="9879538" y="2167801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/>
          </p:nvCxnSpPr>
          <p:spPr>
            <a:xfrm flipV="1">
              <a:off x="10170400" y="2252246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>
              <a:off x="10170400" y="2252246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/>
            <p:cNvCxnSpPr/>
            <p:nvPr/>
          </p:nvCxnSpPr>
          <p:spPr>
            <a:xfrm flipV="1">
              <a:off x="10461264" y="2336691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/>
            <p:nvPr/>
          </p:nvCxnSpPr>
          <p:spPr>
            <a:xfrm>
              <a:off x="10461260" y="1886316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/>
          </p:nvCxnSpPr>
          <p:spPr>
            <a:xfrm flipV="1">
              <a:off x="10752122" y="1970761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/>
          </p:nvCxnSpPr>
          <p:spPr>
            <a:xfrm>
              <a:off x="10752122" y="1970761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 flipV="1">
              <a:off x="11042986" y="2055206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/>
          </p:nvCxnSpPr>
          <p:spPr>
            <a:xfrm>
              <a:off x="10461260" y="2336691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 flipV="1">
              <a:off x="10752122" y="2421136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/>
            <p:nvPr/>
          </p:nvCxnSpPr>
          <p:spPr>
            <a:xfrm>
              <a:off x="10752122" y="2421136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/>
            <p:nvPr/>
          </p:nvCxnSpPr>
          <p:spPr>
            <a:xfrm flipV="1">
              <a:off x="11042986" y="2505581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/>
            <p:nvPr/>
          </p:nvCxnSpPr>
          <p:spPr>
            <a:xfrm>
              <a:off x="11042984" y="2055206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/>
            <p:cNvCxnSpPr/>
            <p:nvPr/>
          </p:nvCxnSpPr>
          <p:spPr>
            <a:xfrm flipV="1">
              <a:off x="11333848" y="2139651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/>
            <p:nvPr/>
          </p:nvCxnSpPr>
          <p:spPr>
            <a:xfrm>
              <a:off x="11042984" y="2505581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/>
            <p:cNvCxnSpPr/>
            <p:nvPr/>
          </p:nvCxnSpPr>
          <p:spPr>
            <a:xfrm flipV="1">
              <a:off x="11333848" y="2590026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/>
            <p:cNvCxnSpPr/>
            <p:nvPr/>
          </p:nvCxnSpPr>
          <p:spPr>
            <a:xfrm flipV="1">
              <a:off x="9588676" y="2533729"/>
              <a:ext cx="0" cy="450375"/>
            </a:xfrm>
            <a:prstGeom prst="line">
              <a:avLst/>
            </a:prstGeom>
            <a:ln w="63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/>
            <p:cNvCxnSpPr/>
            <p:nvPr/>
          </p:nvCxnSpPr>
          <p:spPr>
            <a:xfrm>
              <a:off x="9588676" y="2533729"/>
              <a:ext cx="290864" cy="84445"/>
            </a:xfrm>
            <a:prstGeom prst="line">
              <a:avLst/>
            </a:prstGeom>
            <a:ln w="63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/>
            <p:cNvCxnSpPr/>
            <p:nvPr/>
          </p:nvCxnSpPr>
          <p:spPr>
            <a:xfrm flipV="1">
              <a:off x="9879538" y="2618174"/>
              <a:ext cx="0" cy="450375"/>
            </a:xfrm>
            <a:prstGeom prst="line">
              <a:avLst/>
            </a:prstGeom>
            <a:ln w="63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/>
            <p:cNvCxnSpPr/>
            <p:nvPr/>
          </p:nvCxnSpPr>
          <p:spPr>
            <a:xfrm>
              <a:off x="9588676" y="2984104"/>
              <a:ext cx="290864" cy="84445"/>
            </a:xfrm>
            <a:prstGeom prst="line">
              <a:avLst/>
            </a:prstGeom>
            <a:ln w="63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/>
            <p:cNvCxnSpPr/>
            <p:nvPr/>
          </p:nvCxnSpPr>
          <p:spPr>
            <a:xfrm>
              <a:off x="9879538" y="2618174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/>
            <p:cNvCxnSpPr/>
            <p:nvPr/>
          </p:nvCxnSpPr>
          <p:spPr>
            <a:xfrm flipV="1">
              <a:off x="10170400" y="2702619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/>
            <p:cNvCxnSpPr/>
            <p:nvPr/>
          </p:nvCxnSpPr>
          <p:spPr>
            <a:xfrm>
              <a:off x="10170400" y="2702619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/>
            <p:cNvCxnSpPr/>
            <p:nvPr/>
          </p:nvCxnSpPr>
          <p:spPr>
            <a:xfrm flipV="1">
              <a:off x="10461264" y="2787064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/>
            <p:cNvCxnSpPr/>
            <p:nvPr/>
          </p:nvCxnSpPr>
          <p:spPr>
            <a:xfrm>
              <a:off x="9879538" y="3068549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/>
            <p:cNvCxnSpPr/>
            <p:nvPr/>
          </p:nvCxnSpPr>
          <p:spPr>
            <a:xfrm>
              <a:off x="10170400" y="3152994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/>
            <p:cNvCxnSpPr/>
            <p:nvPr/>
          </p:nvCxnSpPr>
          <p:spPr>
            <a:xfrm>
              <a:off x="10461260" y="2787064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/>
            <p:cNvCxnSpPr/>
            <p:nvPr/>
          </p:nvCxnSpPr>
          <p:spPr>
            <a:xfrm flipV="1">
              <a:off x="10752122" y="2871509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/>
            <p:cNvCxnSpPr/>
            <p:nvPr/>
          </p:nvCxnSpPr>
          <p:spPr>
            <a:xfrm>
              <a:off x="10752122" y="2871509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/>
            <p:cNvCxnSpPr/>
            <p:nvPr/>
          </p:nvCxnSpPr>
          <p:spPr>
            <a:xfrm flipV="1">
              <a:off x="11042986" y="2955954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/>
            <p:cNvCxnSpPr/>
            <p:nvPr/>
          </p:nvCxnSpPr>
          <p:spPr>
            <a:xfrm>
              <a:off x="10461260" y="3237438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/>
            <p:cNvCxnSpPr/>
            <p:nvPr/>
          </p:nvCxnSpPr>
          <p:spPr>
            <a:xfrm>
              <a:off x="10752122" y="3321882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/>
            <p:cNvCxnSpPr/>
            <p:nvPr/>
          </p:nvCxnSpPr>
          <p:spPr>
            <a:xfrm>
              <a:off x="11042984" y="2955953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/>
            <p:cNvCxnSpPr/>
            <p:nvPr/>
          </p:nvCxnSpPr>
          <p:spPr>
            <a:xfrm flipV="1">
              <a:off x="11333848" y="3040398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/>
            <p:cNvCxnSpPr/>
            <p:nvPr/>
          </p:nvCxnSpPr>
          <p:spPr>
            <a:xfrm>
              <a:off x="11042984" y="3406324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1" name="Group 550"/>
          <p:cNvGrpSpPr/>
          <p:nvPr/>
        </p:nvGrpSpPr>
        <p:grpSpPr>
          <a:xfrm>
            <a:off x="5602982" y="2584692"/>
            <a:ext cx="604862" cy="2436066"/>
            <a:chOff x="6160323" y="2248249"/>
            <a:chExt cx="419308" cy="1688751"/>
          </a:xfrm>
        </p:grpSpPr>
        <p:grpSp>
          <p:nvGrpSpPr>
            <p:cNvPr id="530" name="Group 529"/>
            <p:cNvGrpSpPr/>
            <p:nvPr/>
          </p:nvGrpSpPr>
          <p:grpSpPr>
            <a:xfrm>
              <a:off x="6160323" y="2248249"/>
              <a:ext cx="419308" cy="402336"/>
              <a:chOff x="6092840" y="2275307"/>
              <a:chExt cx="419308" cy="402336"/>
            </a:xfrm>
          </p:grpSpPr>
          <p:cxnSp>
            <p:nvCxnSpPr>
              <p:cNvPr id="512" name="Straight Connector 511"/>
              <p:cNvCxnSpPr/>
              <p:nvPr/>
            </p:nvCxnSpPr>
            <p:spPr>
              <a:xfrm>
                <a:off x="6092841" y="2330171"/>
                <a:ext cx="188976" cy="5486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Straight Connector 512"/>
              <p:cNvCxnSpPr/>
              <p:nvPr/>
            </p:nvCxnSpPr>
            <p:spPr>
              <a:xfrm flipV="1">
                <a:off x="6281817" y="2385035"/>
                <a:ext cx="0" cy="29260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/>
              <p:cNvCxnSpPr/>
              <p:nvPr/>
            </p:nvCxnSpPr>
            <p:spPr>
              <a:xfrm flipH="1">
                <a:off x="6281817" y="2330171"/>
                <a:ext cx="230331" cy="5486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/>
              <p:cNvCxnSpPr/>
              <p:nvPr/>
            </p:nvCxnSpPr>
            <p:spPr>
              <a:xfrm>
                <a:off x="6092841" y="2622779"/>
                <a:ext cx="188976" cy="5486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Straight Connector 519"/>
              <p:cNvCxnSpPr/>
              <p:nvPr/>
            </p:nvCxnSpPr>
            <p:spPr>
              <a:xfrm flipH="1">
                <a:off x="6281817" y="2622779"/>
                <a:ext cx="230331" cy="5486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/>
              <p:cNvCxnSpPr/>
              <p:nvPr/>
            </p:nvCxnSpPr>
            <p:spPr>
              <a:xfrm>
                <a:off x="6323172" y="2275307"/>
                <a:ext cx="188976" cy="5486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/>
              <p:cNvCxnSpPr/>
              <p:nvPr/>
            </p:nvCxnSpPr>
            <p:spPr>
              <a:xfrm flipV="1">
                <a:off x="6512148" y="2330171"/>
                <a:ext cx="0" cy="29260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Connector 524"/>
              <p:cNvCxnSpPr/>
              <p:nvPr/>
            </p:nvCxnSpPr>
            <p:spPr>
              <a:xfrm flipV="1">
                <a:off x="6092840" y="2330171"/>
                <a:ext cx="0" cy="29260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Connector 525"/>
              <p:cNvCxnSpPr/>
              <p:nvPr/>
            </p:nvCxnSpPr>
            <p:spPr>
              <a:xfrm flipH="1">
                <a:off x="6092840" y="2275307"/>
                <a:ext cx="230331" cy="5486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/>
              <p:cNvCxnSpPr/>
              <p:nvPr/>
            </p:nvCxnSpPr>
            <p:spPr>
              <a:xfrm flipH="1">
                <a:off x="6092840" y="2567915"/>
                <a:ext cx="230331" cy="5486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Straight Connector 527"/>
              <p:cNvCxnSpPr/>
              <p:nvPr/>
            </p:nvCxnSpPr>
            <p:spPr>
              <a:xfrm>
                <a:off x="6323171" y="2567915"/>
                <a:ext cx="188976" cy="5486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Straight Connector 528"/>
              <p:cNvCxnSpPr/>
              <p:nvPr/>
            </p:nvCxnSpPr>
            <p:spPr>
              <a:xfrm flipV="1">
                <a:off x="6323171" y="2275307"/>
                <a:ext cx="0" cy="29260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2" name="Straight Connector 541"/>
            <p:cNvCxnSpPr/>
            <p:nvPr/>
          </p:nvCxnSpPr>
          <p:spPr>
            <a:xfrm flipV="1">
              <a:off x="6372031" y="2450396"/>
              <a:ext cx="0" cy="1486604"/>
            </a:xfrm>
            <a:prstGeom prst="line">
              <a:avLst/>
            </a:prstGeom>
            <a:ln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0" name="Group 579"/>
          <p:cNvGrpSpPr/>
          <p:nvPr/>
        </p:nvGrpSpPr>
        <p:grpSpPr>
          <a:xfrm>
            <a:off x="1170247" y="1915472"/>
            <a:ext cx="8518297" cy="1658288"/>
            <a:chOff x="3092820" y="1772761"/>
            <a:chExt cx="5905130" cy="1149573"/>
          </a:xfrm>
        </p:grpSpPr>
        <p:cxnSp>
          <p:nvCxnSpPr>
            <p:cNvPr id="545" name="Straight Connector 544"/>
            <p:cNvCxnSpPr/>
            <p:nvPr/>
          </p:nvCxnSpPr>
          <p:spPr>
            <a:xfrm flipV="1">
              <a:off x="3094892" y="2299183"/>
              <a:ext cx="5551498" cy="616581"/>
            </a:xfrm>
            <a:prstGeom prst="line">
              <a:avLst/>
            </a:prstGeom>
            <a:ln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/>
            <p:cNvCxnSpPr/>
            <p:nvPr/>
          </p:nvCxnSpPr>
          <p:spPr>
            <a:xfrm flipV="1">
              <a:off x="3094892" y="2403697"/>
              <a:ext cx="5903058" cy="512064"/>
            </a:xfrm>
            <a:prstGeom prst="line">
              <a:avLst/>
            </a:prstGeom>
            <a:ln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/>
            <p:cNvCxnSpPr/>
            <p:nvPr/>
          </p:nvCxnSpPr>
          <p:spPr>
            <a:xfrm>
              <a:off x="8646389" y="2302340"/>
              <a:ext cx="351376" cy="99952"/>
            </a:xfrm>
            <a:prstGeom prst="line">
              <a:avLst/>
            </a:prstGeom>
            <a:ln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/>
            <p:cNvCxnSpPr/>
            <p:nvPr/>
          </p:nvCxnSpPr>
          <p:spPr>
            <a:xfrm flipV="1">
              <a:off x="3094707" y="1772761"/>
              <a:ext cx="5551497" cy="1143002"/>
            </a:xfrm>
            <a:prstGeom prst="line">
              <a:avLst/>
            </a:prstGeom>
            <a:ln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/>
            <p:cNvCxnSpPr/>
            <p:nvPr/>
          </p:nvCxnSpPr>
          <p:spPr>
            <a:xfrm flipV="1">
              <a:off x="8646389" y="1772761"/>
              <a:ext cx="0" cy="527653"/>
            </a:xfrm>
            <a:prstGeom prst="line">
              <a:avLst/>
            </a:prstGeom>
            <a:ln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/>
            <p:cNvCxnSpPr/>
            <p:nvPr/>
          </p:nvCxnSpPr>
          <p:spPr>
            <a:xfrm>
              <a:off x="8644873" y="1772812"/>
              <a:ext cx="351376" cy="99952"/>
            </a:xfrm>
            <a:prstGeom prst="line">
              <a:avLst/>
            </a:prstGeom>
            <a:ln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/>
            <p:cNvCxnSpPr/>
            <p:nvPr/>
          </p:nvCxnSpPr>
          <p:spPr>
            <a:xfrm flipV="1">
              <a:off x="3094521" y="1879370"/>
              <a:ext cx="5901728" cy="1036391"/>
            </a:xfrm>
            <a:prstGeom prst="line">
              <a:avLst/>
            </a:prstGeom>
            <a:ln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/>
            <p:cNvCxnSpPr/>
            <p:nvPr/>
          </p:nvCxnSpPr>
          <p:spPr>
            <a:xfrm flipV="1">
              <a:off x="8996249" y="1879370"/>
              <a:ext cx="0" cy="527653"/>
            </a:xfrm>
            <a:prstGeom prst="line">
              <a:avLst/>
            </a:prstGeom>
            <a:ln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/>
            <p:cNvCxnSpPr/>
            <p:nvPr/>
          </p:nvCxnSpPr>
          <p:spPr>
            <a:xfrm flipV="1">
              <a:off x="3092820" y="2077913"/>
              <a:ext cx="5727741" cy="844421"/>
            </a:xfrm>
            <a:prstGeom prst="line">
              <a:avLst/>
            </a:prstGeom>
            <a:ln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6" name="Straight Connector 635"/>
          <p:cNvCxnSpPr/>
          <p:nvPr/>
        </p:nvCxnSpPr>
        <p:spPr>
          <a:xfrm>
            <a:off x="1170251" y="3560002"/>
            <a:ext cx="89396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443731" y="1361144"/>
            <a:ext cx="1377141" cy="2203890"/>
            <a:chOff x="3954491" y="1360388"/>
            <a:chExt cx="1377141" cy="2203890"/>
          </a:xfrm>
        </p:grpSpPr>
        <p:cxnSp>
          <p:nvCxnSpPr>
            <p:cNvPr id="603" name="Straight Arrow Connector 602"/>
            <p:cNvCxnSpPr/>
            <p:nvPr/>
          </p:nvCxnSpPr>
          <p:spPr>
            <a:xfrm flipV="1">
              <a:off x="4594652" y="1360388"/>
              <a:ext cx="0" cy="22038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Arrow Connector 615"/>
            <p:cNvCxnSpPr/>
            <p:nvPr/>
          </p:nvCxnSpPr>
          <p:spPr>
            <a:xfrm flipH="1" flipV="1">
              <a:off x="3954491" y="3372245"/>
              <a:ext cx="636640" cy="1851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Arrow Connector 610"/>
            <p:cNvCxnSpPr/>
            <p:nvPr/>
          </p:nvCxnSpPr>
          <p:spPr>
            <a:xfrm>
              <a:off x="4586551" y="3555810"/>
              <a:ext cx="74508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2" name="Group 731"/>
          <p:cNvGrpSpPr/>
          <p:nvPr/>
        </p:nvGrpSpPr>
        <p:grpSpPr>
          <a:xfrm>
            <a:off x="5595199" y="4917061"/>
            <a:ext cx="604862" cy="158285"/>
            <a:chOff x="6160322" y="3748786"/>
            <a:chExt cx="419308" cy="109728"/>
          </a:xfrm>
        </p:grpSpPr>
        <p:cxnSp>
          <p:nvCxnSpPr>
            <p:cNvPr id="669" name="Straight Connector 668"/>
            <p:cNvCxnSpPr/>
            <p:nvPr/>
          </p:nvCxnSpPr>
          <p:spPr>
            <a:xfrm>
              <a:off x="6160323" y="3803650"/>
              <a:ext cx="188976" cy="54864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0" name="Straight Connector 669"/>
            <p:cNvCxnSpPr/>
            <p:nvPr/>
          </p:nvCxnSpPr>
          <p:spPr>
            <a:xfrm flipH="1">
              <a:off x="6349299" y="3803650"/>
              <a:ext cx="230331" cy="54864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Straight Connector 674"/>
            <p:cNvCxnSpPr/>
            <p:nvPr/>
          </p:nvCxnSpPr>
          <p:spPr>
            <a:xfrm flipH="1">
              <a:off x="6160322" y="3748786"/>
              <a:ext cx="230331" cy="54864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6" name="Straight Connector 675"/>
            <p:cNvCxnSpPr/>
            <p:nvPr/>
          </p:nvCxnSpPr>
          <p:spPr>
            <a:xfrm>
              <a:off x="6390653" y="3748786"/>
              <a:ext cx="188976" cy="54864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1" name="Straight Connector 680"/>
          <p:cNvCxnSpPr/>
          <p:nvPr/>
        </p:nvCxnSpPr>
        <p:spPr>
          <a:xfrm flipH="1">
            <a:off x="2645177" y="4752884"/>
            <a:ext cx="4588222" cy="1092899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2" name="TextBox 691"/>
              <p:cNvSpPr txBox="1"/>
              <p:nvPr/>
            </p:nvSpPr>
            <p:spPr>
              <a:xfrm>
                <a:off x="5850987" y="5140613"/>
                <a:ext cx="290199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charset="0"/>
                        </a:rPr>
                        <m:t>𝛽</m:t>
                      </m:r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692" name="TextBox 6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987" y="5140613"/>
                <a:ext cx="290199" cy="153888"/>
              </a:xfrm>
              <a:prstGeom prst="rect">
                <a:avLst/>
              </a:prstGeom>
              <a:blipFill rotWithShape="0">
                <a:blip r:embed="rId3"/>
                <a:stretch>
                  <a:fillRect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4" name="Curved Connector 713"/>
          <p:cNvCxnSpPr/>
          <p:nvPr/>
        </p:nvCxnSpPr>
        <p:spPr>
          <a:xfrm rot="16200000" flipV="1">
            <a:off x="5771764" y="5182050"/>
            <a:ext cx="264279" cy="47109"/>
          </a:xfrm>
          <a:prstGeom prst="curvedConnector3">
            <a:avLst>
              <a:gd name="adj1" fmla="val 7672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4" name="Oval 733"/>
          <p:cNvSpPr/>
          <p:nvPr/>
        </p:nvSpPr>
        <p:spPr>
          <a:xfrm>
            <a:off x="5880348" y="2830654"/>
            <a:ext cx="39571" cy="39571"/>
          </a:xfrm>
          <a:prstGeom prst="ellipse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6" name="TextBox 735"/>
              <p:cNvSpPr txBox="1"/>
              <p:nvPr/>
            </p:nvSpPr>
            <p:spPr>
              <a:xfrm>
                <a:off x="752942" y="3332514"/>
                <a:ext cx="47487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 0,0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6" name="TextBox 7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42" y="3332514"/>
                <a:ext cx="474874" cy="153888"/>
              </a:xfrm>
              <a:prstGeom prst="rect">
                <a:avLst/>
              </a:prstGeom>
              <a:blipFill rotWithShape="0">
                <a:blip r:embed="rId4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8" name="Oval 737"/>
          <p:cNvSpPr/>
          <p:nvPr/>
        </p:nvSpPr>
        <p:spPr>
          <a:xfrm>
            <a:off x="10080223" y="3531397"/>
            <a:ext cx="39571" cy="39571"/>
          </a:xfrm>
          <a:prstGeom prst="ellipse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9" name="TextBox 738"/>
              <p:cNvSpPr txBox="1"/>
              <p:nvPr/>
            </p:nvSpPr>
            <p:spPr>
              <a:xfrm>
                <a:off x="5982716" y="2777053"/>
                <a:ext cx="63427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9" name="TextBox 7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716" y="2777053"/>
                <a:ext cx="634276" cy="153888"/>
              </a:xfrm>
              <a:prstGeom prst="rect">
                <a:avLst/>
              </a:prstGeom>
              <a:blipFill rotWithShape="0">
                <a:blip r:embed="rId5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0" name="Oval 739"/>
          <p:cNvSpPr/>
          <p:nvPr/>
        </p:nvSpPr>
        <p:spPr>
          <a:xfrm>
            <a:off x="9402380" y="2322272"/>
            <a:ext cx="39571" cy="39571"/>
          </a:xfrm>
          <a:prstGeom prst="ellipse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1" name="TextBox 740"/>
              <p:cNvSpPr txBox="1"/>
              <p:nvPr/>
            </p:nvSpPr>
            <p:spPr>
              <a:xfrm>
                <a:off x="9289158" y="2371098"/>
                <a:ext cx="711925" cy="176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𝑑</m:t>
                              </m:r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41" name="TextBox 7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9158" y="2371098"/>
                <a:ext cx="711925" cy="176715"/>
              </a:xfrm>
              <a:prstGeom prst="rect">
                <a:avLst/>
              </a:prstGeom>
              <a:blipFill rotWithShape="0">
                <a:blip r:embed="rId6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9" name="Straight Connector 758"/>
          <p:cNvCxnSpPr/>
          <p:nvPr/>
        </p:nvCxnSpPr>
        <p:spPr>
          <a:xfrm>
            <a:off x="1170251" y="3570968"/>
            <a:ext cx="0" cy="162315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" name="Straight Connector 778"/>
          <p:cNvCxnSpPr/>
          <p:nvPr/>
        </p:nvCxnSpPr>
        <p:spPr>
          <a:xfrm flipH="1">
            <a:off x="3551084" y="5333131"/>
            <a:ext cx="4817503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4" name="Oval 783"/>
          <p:cNvSpPr/>
          <p:nvPr/>
        </p:nvSpPr>
        <p:spPr>
          <a:xfrm>
            <a:off x="9549369" y="2252836"/>
            <a:ext cx="39571" cy="39571"/>
          </a:xfrm>
          <a:prstGeom prst="ellipse">
            <a:avLst/>
          </a:prstGeom>
          <a:solidFill>
            <a:schemeClr val="accent6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6" name="TextBox 785"/>
          <p:cNvSpPr txBox="1"/>
          <p:nvPr/>
        </p:nvSpPr>
        <p:spPr>
          <a:xfrm>
            <a:off x="9612676" y="1713757"/>
            <a:ext cx="58509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chemeClr val="accent6"/>
                </a:solidFill>
              </a:rPr>
              <a:t>Detector Pixel</a:t>
            </a:r>
          </a:p>
        </p:txBody>
      </p:sp>
      <p:sp>
        <p:nvSpPr>
          <p:cNvPr id="154" name="Oval 153"/>
          <p:cNvSpPr/>
          <p:nvPr/>
        </p:nvSpPr>
        <p:spPr>
          <a:xfrm>
            <a:off x="1153509" y="3539002"/>
            <a:ext cx="39571" cy="39571"/>
          </a:xfrm>
          <a:prstGeom prst="ellipse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 flipH="1">
                <a:off x="4703391" y="3343665"/>
                <a:ext cx="250636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𝑢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703391" y="3343665"/>
                <a:ext cx="250636" cy="15388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3353845" y="3360839"/>
                <a:ext cx="10317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𝑣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845" y="3360839"/>
                <a:ext cx="103170" cy="153888"/>
              </a:xfrm>
              <a:prstGeom prst="rect">
                <a:avLst/>
              </a:prstGeom>
              <a:blipFill rotWithShape="0">
                <a:blip r:embed="rId9"/>
                <a:stretch>
                  <a:fillRect l="-17647" r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3887345" y="1413798"/>
                <a:ext cx="12721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𝑤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345" y="1413798"/>
                <a:ext cx="127214" cy="153888"/>
              </a:xfrm>
              <a:prstGeom prst="rect">
                <a:avLst/>
              </a:prstGeom>
              <a:blipFill rotWithShape="0">
                <a:blip r:embed="rId10"/>
                <a:stretch>
                  <a:fillRect l="-19048" r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1" name="Group 150"/>
          <p:cNvGrpSpPr/>
          <p:nvPr/>
        </p:nvGrpSpPr>
        <p:grpSpPr>
          <a:xfrm>
            <a:off x="4214112" y="1263280"/>
            <a:ext cx="753256" cy="4069851"/>
            <a:chOff x="4214112" y="1263280"/>
            <a:chExt cx="753256" cy="4069851"/>
          </a:xfrm>
        </p:grpSpPr>
        <p:cxnSp>
          <p:nvCxnSpPr>
            <p:cNvPr id="587" name="Curved Connector 586"/>
            <p:cNvCxnSpPr/>
            <p:nvPr/>
          </p:nvCxnSpPr>
          <p:spPr>
            <a:xfrm flipH="1">
              <a:off x="4574362" y="1343044"/>
              <a:ext cx="285842" cy="283312"/>
            </a:xfrm>
            <a:prstGeom prst="curvedConnector3">
              <a:avLst>
                <a:gd name="adj1" fmla="val 24498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5" name="TextBox 764"/>
                <p:cNvSpPr txBox="1"/>
                <p:nvPr/>
              </p:nvSpPr>
              <p:spPr>
                <a:xfrm>
                  <a:off x="4316536" y="1413798"/>
                  <a:ext cx="290199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charset="0"/>
                          </a:rPr>
                          <m:t>𝛽</m:t>
                        </m:r>
                      </m:oMath>
                    </m:oMathPara>
                  </a14:m>
                  <a:endParaRPr lang="en-US" sz="1000" b="0" dirty="0"/>
                </a:p>
              </p:txBody>
            </p:sp>
          </mc:Choice>
          <mc:Fallback xmlns="">
            <p:sp>
              <p:nvSpPr>
                <p:cNvPr id="765" name="TextBox 7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6536" y="1413798"/>
                  <a:ext cx="290199" cy="153888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3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8" name="Oval 777"/>
            <p:cNvSpPr/>
            <p:nvPr/>
          </p:nvSpPr>
          <p:spPr>
            <a:xfrm>
              <a:off x="4214112" y="5166867"/>
              <a:ext cx="753256" cy="16626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5" name="Straight Connector 164"/>
            <p:cNvCxnSpPr/>
            <p:nvPr/>
          </p:nvCxnSpPr>
          <p:spPr>
            <a:xfrm>
              <a:off x="4590740" y="1263280"/>
              <a:ext cx="0" cy="3993613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093247" y="3562704"/>
            <a:ext cx="497493" cy="64120"/>
            <a:chOff x="4093247" y="3562704"/>
            <a:chExt cx="497493" cy="64120"/>
          </a:xfrm>
        </p:grpSpPr>
        <p:cxnSp>
          <p:nvCxnSpPr>
            <p:cNvPr id="167" name="Straight Connector 166"/>
            <p:cNvCxnSpPr/>
            <p:nvPr/>
          </p:nvCxnSpPr>
          <p:spPr>
            <a:xfrm flipH="1" flipV="1">
              <a:off x="4093247" y="3562704"/>
              <a:ext cx="223676" cy="64120"/>
            </a:xfrm>
            <a:prstGeom prst="line">
              <a:avLst/>
            </a:prstGeom>
            <a:ln w="63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4316922" y="3625134"/>
              <a:ext cx="273818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/>
              <p:cNvSpPr txBox="1"/>
              <p:nvPr/>
            </p:nvSpPr>
            <p:spPr>
              <a:xfrm>
                <a:off x="4600441" y="3603153"/>
                <a:ext cx="55252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7" name="TextBox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441" y="3603153"/>
                <a:ext cx="552524" cy="153888"/>
              </a:xfrm>
              <a:prstGeom prst="rect">
                <a:avLst/>
              </a:prstGeom>
              <a:blipFill rotWithShape="0">
                <a:blip r:embed="rId12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Oval 177"/>
          <p:cNvSpPr/>
          <p:nvPr/>
        </p:nvSpPr>
        <p:spPr>
          <a:xfrm>
            <a:off x="4575729" y="3592645"/>
            <a:ext cx="39571" cy="39571"/>
          </a:xfrm>
          <a:prstGeom prst="ellipse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9952889" y="3558859"/>
            <a:ext cx="374568" cy="64565"/>
            <a:chOff x="9952889" y="3558859"/>
            <a:chExt cx="374568" cy="64565"/>
          </a:xfrm>
        </p:grpSpPr>
        <p:cxnSp>
          <p:nvCxnSpPr>
            <p:cNvPr id="205" name="Straight Connector 204"/>
            <p:cNvCxnSpPr/>
            <p:nvPr/>
          </p:nvCxnSpPr>
          <p:spPr>
            <a:xfrm>
              <a:off x="9952889" y="3562330"/>
              <a:ext cx="210382" cy="61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>
              <a:off x="10163271" y="3620597"/>
              <a:ext cx="1641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10105289" y="3558859"/>
              <a:ext cx="210382" cy="61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9955608" y="3406757"/>
            <a:ext cx="151923" cy="154554"/>
            <a:chOff x="9955608" y="3406757"/>
            <a:chExt cx="151923" cy="154554"/>
          </a:xfrm>
        </p:grpSpPr>
        <p:cxnSp>
          <p:nvCxnSpPr>
            <p:cNvPr id="198" name="Straight Connector 197"/>
            <p:cNvCxnSpPr/>
            <p:nvPr/>
          </p:nvCxnSpPr>
          <p:spPr>
            <a:xfrm flipV="1">
              <a:off x="9955608" y="3409458"/>
              <a:ext cx="0" cy="15185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9955608" y="3409458"/>
              <a:ext cx="1519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flipV="1">
              <a:off x="10104067" y="3406757"/>
              <a:ext cx="0" cy="15185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/>
        </p:nvGrpSpPr>
        <p:grpSpPr>
          <a:xfrm rot="10800000">
            <a:off x="9953876" y="3552625"/>
            <a:ext cx="151923" cy="154554"/>
            <a:chOff x="9955608" y="3406757"/>
            <a:chExt cx="151923" cy="154554"/>
          </a:xfrm>
        </p:grpSpPr>
        <p:cxnSp>
          <p:nvCxnSpPr>
            <p:cNvPr id="214" name="Straight Connector 213"/>
            <p:cNvCxnSpPr/>
            <p:nvPr/>
          </p:nvCxnSpPr>
          <p:spPr>
            <a:xfrm flipV="1">
              <a:off x="9955608" y="3409458"/>
              <a:ext cx="0" cy="15185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9955608" y="3409458"/>
              <a:ext cx="1519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flipV="1">
              <a:off x="10104067" y="3406757"/>
              <a:ext cx="0" cy="15185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Group 217"/>
          <p:cNvGrpSpPr/>
          <p:nvPr/>
        </p:nvGrpSpPr>
        <p:grpSpPr>
          <a:xfrm>
            <a:off x="9744749" y="3498722"/>
            <a:ext cx="362782" cy="64565"/>
            <a:chOff x="9952889" y="3558859"/>
            <a:chExt cx="362782" cy="64565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9952889" y="3562330"/>
              <a:ext cx="210382" cy="61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9952889" y="3561250"/>
              <a:ext cx="1641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10105289" y="3558859"/>
              <a:ext cx="210382" cy="61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TextBox 226"/>
              <p:cNvSpPr txBox="1"/>
              <p:nvPr/>
            </p:nvSpPr>
            <p:spPr>
              <a:xfrm>
                <a:off x="6057990" y="3127003"/>
                <a:ext cx="16639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00" b="0" i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Δ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7" name="TextBox 2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990" y="3127003"/>
                <a:ext cx="166391" cy="153888"/>
              </a:xfrm>
              <a:prstGeom prst="rect">
                <a:avLst/>
              </a:prstGeom>
              <a:blipFill rotWithShape="0">
                <a:blip r:embed="rId15"/>
                <a:stretch>
                  <a:fillRect l="-22222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4" name="Group 273"/>
          <p:cNvGrpSpPr/>
          <p:nvPr/>
        </p:nvGrpSpPr>
        <p:grpSpPr>
          <a:xfrm>
            <a:off x="1165990" y="5194124"/>
            <a:ext cx="3424750" cy="64120"/>
            <a:chOff x="4093247" y="3562704"/>
            <a:chExt cx="3424750" cy="64120"/>
          </a:xfrm>
        </p:grpSpPr>
        <p:cxnSp>
          <p:nvCxnSpPr>
            <p:cNvPr id="275" name="Straight Connector 274"/>
            <p:cNvCxnSpPr/>
            <p:nvPr/>
          </p:nvCxnSpPr>
          <p:spPr>
            <a:xfrm flipH="1" flipV="1">
              <a:off x="4093247" y="3562704"/>
              <a:ext cx="223676" cy="64120"/>
            </a:xfrm>
            <a:prstGeom prst="line">
              <a:avLst/>
            </a:prstGeom>
            <a:ln w="63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>
              <a:off x="4316922" y="3625134"/>
              <a:ext cx="3201075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TextBox 279"/>
              <p:cNvSpPr txBox="1"/>
              <p:nvPr/>
            </p:nvSpPr>
            <p:spPr>
              <a:xfrm>
                <a:off x="301339" y="569483"/>
                <a:ext cx="156901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000" b="0" dirty="0">
                    <a:solidFill>
                      <a:srgbClr val="FF0000"/>
                    </a:solidFill>
                  </a:rPr>
                  <a:t>Object coordinates: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𝑧</m:t>
                        </m:r>
                      </m:e>
                    </m:d>
                  </m:oMath>
                </a14:m>
                <a:endParaRPr lang="en-US" sz="1000" b="0" dirty="0">
                  <a:solidFill>
                    <a:srgbClr val="FF0000"/>
                  </a:solidFill>
                </a:endParaRPr>
              </a:p>
              <a:p>
                <a:endParaRPr lang="en-US" sz="1000" dirty="0">
                  <a:solidFill>
                    <a:srgbClr val="FF0000"/>
                  </a:solidFill>
                </a:endParaRPr>
              </a:p>
              <a:p>
                <a:r>
                  <a:rPr lang="en-US" sz="1000" dirty="0">
                    <a:solidFill>
                      <a:srgbClr val="FF0000"/>
                    </a:solidFill>
                  </a:rPr>
                  <a:t>Scanner coordinates: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𝑢</m:t>
                        </m:r>
                        <m:r>
                          <a:rPr lang="en-US" sz="10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sz="10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𝑣</m:t>
                        </m:r>
                        <m:r>
                          <a:rPr lang="en-US" sz="10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sz="10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𝑤</m:t>
                        </m:r>
                      </m:e>
                    </m:d>
                  </m:oMath>
                </a14:m>
                <a:endParaRPr lang="en-US" sz="1000" dirty="0">
                  <a:solidFill>
                    <a:srgbClr val="FF0000"/>
                  </a:solidFill>
                </a:endParaRPr>
              </a:p>
              <a:p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0" name="TextBox 2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39" y="569483"/>
                <a:ext cx="1569019" cy="615553"/>
              </a:xfrm>
              <a:prstGeom prst="rect">
                <a:avLst/>
              </a:prstGeom>
              <a:blipFill>
                <a:blip r:embed="rId16"/>
                <a:stretch>
                  <a:fillRect l="-4800" t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" name="Oval 183"/>
          <p:cNvSpPr/>
          <p:nvPr/>
        </p:nvSpPr>
        <p:spPr>
          <a:xfrm>
            <a:off x="4064036" y="3540705"/>
            <a:ext cx="39571" cy="39571"/>
          </a:xfrm>
          <a:prstGeom prst="ellipse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/>
              <p:cNvSpPr txBox="1"/>
              <p:nvPr/>
            </p:nvSpPr>
            <p:spPr>
              <a:xfrm>
                <a:off x="3799565" y="3615886"/>
                <a:ext cx="355867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 b="0" i="0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origin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5" name="TextBox 1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565" y="3615886"/>
                <a:ext cx="355867" cy="153888"/>
              </a:xfrm>
              <a:prstGeom prst="rect">
                <a:avLst/>
              </a:prstGeom>
              <a:blipFill rotWithShape="0">
                <a:blip r:embed="rId19"/>
                <a:stretch>
                  <a:fillRect l="-11864" r="-13559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/>
              <p:cNvSpPr txBox="1"/>
              <p:nvPr/>
            </p:nvSpPr>
            <p:spPr>
              <a:xfrm>
                <a:off x="5664411" y="2271103"/>
                <a:ext cx="33342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 b="0" i="0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Voxel</m:t>
                      </m:r>
                    </m:oMath>
                  </m:oMathPara>
                </a14:m>
                <a:endParaRPr lang="en-US" sz="10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9" name="TextBox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411" y="2271103"/>
                <a:ext cx="333425" cy="153888"/>
              </a:xfrm>
              <a:prstGeom prst="rect">
                <a:avLst/>
              </a:prstGeom>
              <a:blipFill rotWithShape="0">
                <a:blip r:embed="rId21"/>
                <a:stretch>
                  <a:fillRect l="-9091" r="-10909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/>
              <p:cNvSpPr txBox="1"/>
              <p:nvPr/>
            </p:nvSpPr>
            <p:spPr>
              <a:xfrm>
                <a:off x="886054" y="3077941"/>
                <a:ext cx="40235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 b="0" i="0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Source</m:t>
                      </m:r>
                    </m:oMath>
                  </m:oMathPara>
                </a14:m>
                <a:endParaRPr lang="en-US" sz="10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0" name="TextBox 1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054" y="3077941"/>
                <a:ext cx="402353" cy="153888"/>
              </a:xfrm>
              <a:prstGeom prst="rect">
                <a:avLst/>
              </a:prstGeom>
              <a:blipFill rotWithShape="0">
                <a:blip r:embed="rId22"/>
                <a:stretch>
                  <a:fillRect l="-6061" r="-9091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/>
              <p:cNvSpPr txBox="1"/>
              <p:nvPr/>
            </p:nvSpPr>
            <p:spPr>
              <a:xfrm>
                <a:off x="4350372" y="2089908"/>
                <a:ext cx="50013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 b="0" i="0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Rotation</m:t>
                      </m:r>
                    </m:oMath>
                  </m:oMathPara>
                </a14:m>
                <a:endParaRPr lang="en-US" sz="1000" b="0" i="0" dirty="0">
                  <a:solidFill>
                    <a:srgbClr val="FF0000"/>
                  </a:solidFill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 b="0" i="0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axis</m:t>
                      </m:r>
                    </m:oMath>
                  </m:oMathPara>
                </a14:m>
                <a:endParaRPr lang="en-US" sz="10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2" name="TextBox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372" y="2089908"/>
                <a:ext cx="500137" cy="307777"/>
              </a:xfrm>
              <a:prstGeom prst="rect">
                <a:avLst/>
              </a:prstGeom>
              <a:blipFill rotWithShape="0">
                <a:blip r:embed="rId23"/>
                <a:stretch>
                  <a:fillRect l="-6098" r="-6098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Oval 186">
            <a:extLst>
              <a:ext uri="{FF2B5EF4-FFF2-40B4-BE49-F238E27FC236}">
                <a16:creationId xmlns:a16="http://schemas.microsoft.com/office/drawing/2014/main" id="{227A6F8A-38CC-104D-95BE-3D05BBEB6269}"/>
              </a:ext>
            </a:extLst>
          </p:cNvPr>
          <p:cNvSpPr/>
          <p:nvPr/>
        </p:nvSpPr>
        <p:spPr>
          <a:xfrm>
            <a:off x="9820837" y="3229793"/>
            <a:ext cx="45719" cy="45719"/>
          </a:xfrm>
          <a:prstGeom prst="ellipse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9D8EE93C-9C6D-D64D-BF36-44B2BD08343B}"/>
              </a:ext>
            </a:extLst>
          </p:cNvPr>
          <p:cNvCxnSpPr>
            <a:cxnSpLocks/>
          </p:cNvCxnSpPr>
          <p:nvPr/>
        </p:nvCxnSpPr>
        <p:spPr>
          <a:xfrm flipH="1" flipV="1">
            <a:off x="9855085" y="3243619"/>
            <a:ext cx="254793" cy="68358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9658B158-69FB-894F-8DC7-ADBAC8154C58}"/>
              </a:ext>
            </a:extLst>
          </p:cNvPr>
          <p:cNvCxnSpPr>
            <a:cxnSpLocks/>
          </p:cNvCxnSpPr>
          <p:nvPr/>
        </p:nvCxnSpPr>
        <p:spPr>
          <a:xfrm flipV="1">
            <a:off x="9790186" y="3245003"/>
            <a:ext cx="7908" cy="218112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D60F0E5-C190-534A-8E21-C9ED831F9F52}"/>
              </a:ext>
            </a:extLst>
          </p:cNvPr>
          <p:cNvCxnSpPr>
            <a:cxnSpLocks/>
          </p:cNvCxnSpPr>
          <p:nvPr/>
        </p:nvCxnSpPr>
        <p:spPr>
          <a:xfrm flipV="1">
            <a:off x="10109878" y="3275514"/>
            <a:ext cx="0" cy="449321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03B23A5-3C1C-EA42-B09E-51A5DC36F2ED}"/>
              </a:ext>
            </a:extLst>
          </p:cNvPr>
          <p:cNvCxnSpPr>
            <a:cxnSpLocks/>
          </p:cNvCxnSpPr>
          <p:nvPr/>
        </p:nvCxnSpPr>
        <p:spPr>
          <a:xfrm flipH="1" flipV="1">
            <a:off x="9799818" y="3466206"/>
            <a:ext cx="551056" cy="16601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2499571-77C8-9B45-8BE2-B485C2D108BB}"/>
              </a:ext>
            </a:extLst>
          </p:cNvPr>
          <p:cNvSpPr txBox="1"/>
          <p:nvPr/>
        </p:nvSpPr>
        <p:spPr>
          <a:xfrm>
            <a:off x="9877953" y="3009768"/>
            <a:ext cx="11160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center_offset</a:t>
            </a:r>
            <a:r>
              <a:rPr lang="en-US" sz="1100" dirty="0"/>
              <a:t>(0)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9BFA09C-3945-A24A-9092-89AF3F91FA5C}"/>
              </a:ext>
            </a:extLst>
          </p:cNvPr>
          <p:cNvSpPr txBox="1"/>
          <p:nvPr/>
        </p:nvSpPr>
        <p:spPr>
          <a:xfrm>
            <a:off x="8699127" y="3193114"/>
            <a:ext cx="11160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center_offset</a:t>
            </a:r>
            <a:r>
              <a:rPr lang="en-US" sz="1100"/>
              <a:t>(1)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solidFill>
            <a:schemeClr val="accent2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38430</TotalTime>
  <Words>38</Words>
  <Application>Microsoft Macintosh PowerPoint</Application>
  <PresentationFormat>Widescreen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Soumendu Majee</cp:lastModifiedBy>
  <cp:revision>86</cp:revision>
  <cp:lastPrinted>2016-02-18T14:32:51Z</cp:lastPrinted>
  <dcterms:created xsi:type="dcterms:W3CDTF">2015-12-16T15:59:58Z</dcterms:created>
  <dcterms:modified xsi:type="dcterms:W3CDTF">2021-05-10T05:55:24Z</dcterms:modified>
</cp:coreProperties>
</file>