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"/>
  </p:notesMasterIdLst>
  <p:sldIdLst>
    <p:sldId id="4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94462"/>
  </p:normalViewPr>
  <p:slideViewPr>
    <p:cSldViewPr snapToGrid="0" snapToObjects="1" showGuides="1">
      <p:cViewPr varScale="1">
        <p:scale>
          <a:sx n="158" d="100"/>
          <a:sy n="158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lo Balke" userId="8d11b549-4624-42f9-8719-84420d301962" providerId="ADAL" clId="{F9CAAF4F-82BC-D44D-A4D9-5623CBBAF8F5}"/>
    <pc:docChg chg="undo custSel addSld delSld modSld modSection">
      <pc:chgData name="Thilo Balke" userId="8d11b549-4624-42f9-8719-84420d301962" providerId="ADAL" clId="{F9CAAF4F-82BC-D44D-A4D9-5623CBBAF8F5}" dt="2018-07-11T03:11:27.548" v="5514" actId="478"/>
      <pc:docMkLst>
        <pc:docMk/>
      </pc:docMkLst>
    </pc:docChg>
  </pc:docChgLst>
  <pc:docChgLst>
    <pc:chgData name="Thilo Balke" userId="8d11b549-4624-42f9-8719-84420d301962" providerId="ADAL" clId="{1FB3C945-D57B-7A4C-99AB-35382879C22D}"/>
    <pc:docChg chg="undo custSel addSld delSld modSld modSection">
      <pc:chgData name="Thilo Balke" userId="8d11b549-4624-42f9-8719-84420d301962" providerId="ADAL" clId="{1FB3C945-D57B-7A4C-99AB-35382879C22D}" dt="2018-06-25T14:05:37.562" v="4896" actId="20577"/>
      <pc:docMkLst>
        <pc:docMk/>
      </pc:docMkLst>
      <pc:sldChg chg="modSp">
        <pc:chgData name="Thilo Balke" userId="8d11b549-4624-42f9-8719-84420d301962" providerId="ADAL" clId="{1FB3C945-D57B-7A4C-99AB-35382879C22D}" dt="2018-06-17T21:38:39.646" v="3" actId="20577"/>
        <pc:sldMkLst>
          <pc:docMk/>
          <pc:sldMk cId="466124363" sldId="331"/>
        </pc:sldMkLst>
        <pc:spChg chg="mod">
          <ac:chgData name="Thilo Balke" userId="8d11b549-4624-42f9-8719-84420d301962" providerId="ADAL" clId="{1FB3C945-D57B-7A4C-99AB-35382879C22D}" dt="2018-06-17T21:38:39.646" v="3" actId="20577"/>
          <ac:spMkLst>
            <pc:docMk/>
            <pc:sldMk cId="466124363" sldId="331"/>
            <ac:spMk id="2" creationId="{00000000-0000-0000-0000-000000000000}"/>
          </ac:spMkLst>
        </pc:spChg>
      </pc:sldChg>
    </pc:docChg>
  </pc:docChgLst>
  <pc:docChgLst>
    <pc:chgData name="Thilo Balke" userId="8d11b549-4624-42f9-8719-84420d301962" providerId="ADAL" clId="{DE0A6024-8FCA-0345-A32F-43DE0372C739}"/>
    <pc:docChg chg="undo custSel addSld delSld modSld sldOrd modSection">
      <pc:chgData name="Thilo Balke" userId="8d11b549-4624-42f9-8719-84420d301962" providerId="ADAL" clId="{DE0A6024-8FCA-0345-A32F-43DE0372C739}" dt="2018-07-16T14:55:51.241" v="8323" actId="20577"/>
      <pc:docMkLst>
        <pc:docMk/>
      </pc:docMkLst>
      <pc:sldChg chg="modSp">
        <pc:chgData name="Thilo Balke" userId="8d11b549-4624-42f9-8719-84420d301962" providerId="ADAL" clId="{DE0A6024-8FCA-0345-A32F-43DE0372C739}" dt="2018-07-15T16:53:12.225" v="3" actId="20577"/>
        <pc:sldMkLst>
          <pc:docMk/>
          <pc:sldMk cId="466124363" sldId="331"/>
        </pc:sldMkLst>
        <pc:spChg chg="mod">
          <ac:chgData name="Thilo Balke" userId="8d11b549-4624-42f9-8719-84420d301962" providerId="ADAL" clId="{DE0A6024-8FCA-0345-A32F-43DE0372C739}" dt="2018-07-15T16:53:12.225" v="3" actId="20577"/>
          <ac:spMkLst>
            <pc:docMk/>
            <pc:sldMk cId="466124363" sldId="331"/>
            <ac:spMk id="2" creationId="{00000000-0000-0000-0000-000000000000}"/>
          </ac:spMkLst>
        </pc:spChg>
      </pc:sldChg>
      <pc:sldChg chg="modSp add">
        <pc:chgData name="Thilo Balke" userId="8d11b549-4624-42f9-8719-84420d301962" providerId="ADAL" clId="{DE0A6024-8FCA-0345-A32F-43DE0372C739}" dt="2018-07-15T16:54:38.016" v="10" actId="20577"/>
        <pc:sldMkLst>
          <pc:docMk/>
          <pc:sldMk cId="2466716734" sldId="381"/>
        </pc:sldMkLst>
        <pc:spChg chg="mod">
          <ac:chgData name="Thilo Balke" userId="8d11b549-4624-42f9-8719-84420d301962" providerId="ADAL" clId="{DE0A6024-8FCA-0345-A32F-43DE0372C739}" dt="2018-07-15T16:54:38.016" v="10" actId="20577"/>
          <ac:spMkLst>
            <pc:docMk/>
            <pc:sldMk cId="2466716734" sldId="381"/>
            <ac:spMk id="2" creationId="{00000000-0000-0000-0000-000000000000}"/>
          </ac:spMkLst>
        </pc:spChg>
      </pc:sldChg>
      <pc:sldChg chg="modSp add">
        <pc:chgData name="Thilo Balke" userId="8d11b549-4624-42f9-8719-84420d301962" providerId="ADAL" clId="{DE0A6024-8FCA-0345-A32F-43DE0372C739}" dt="2018-07-15T16:54:52.888" v="13" actId="20577"/>
        <pc:sldMkLst>
          <pc:docMk/>
          <pc:sldMk cId="2113043740" sldId="407"/>
        </pc:sldMkLst>
        <pc:spChg chg="mod">
          <ac:chgData name="Thilo Balke" userId="8d11b549-4624-42f9-8719-84420d301962" providerId="ADAL" clId="{DE0A6024-8FCA-0345-A32F-43DE0372C739}" dt="2018-07-15T16:54:52.888" v="13" actId="20577"/>
          <ac:spMkLst>
            <pc:docMk/>
            <pc:sldMk cId="2113043740" sldId="407"/>
            <ac:spMk id="2" creationId="{00000000-0000-0000-0000-000000000000}"/>
          </ac:spMkLst>
        </pc:spChg>
      </pc:sldChg>
      <pc:sldChg chg="addSp modSp add">
        <pc:chgData name="Thilo Balke" userId="8d11b549-4624-42f9-8719-84420d301962" providerId="ADAL" clId="{DE0A6024-8FCA-0345-A32F-43DE0372C739}" dt="2018-07-16T13:39:36.841" v="6903" actId="14100"/>
        <pc:sldMkLst>
          <pc:docMk/>
          <pc:sldMk cId="3632574477" sldId="447"/>
        </pc:sldMkLst>
        <pc:spChg chg="mod">
          <ac:chgData name="Thilo Balke" userId="8d11b549-4624-42f9-8719-84420d301962" providerId="ADAL" clId="{DE0A6024-8FCA-0345-A32F-43DE0372C739}" dt="2018-07-16T13:37:28.302" v="6723" actId="114"/>
          <ac:spMkLst>
            <pc:docMk/>
            <pc:sldMk cId="3632574477" sldId="447"/>
            <ac:spMk id="3" creationId="{AB0C4805-CDC4-D245-A8F0-73FC9B3970C9}"/>
          </ac:spMkLst>
        </pc:spChg>
        <pc:spChg chg="mod">
          <ac:chgData name="Thilo Balke" userId="8d11b549-4624-42f9-8719-84420d301962" providerId="ADAL" clId="{DE0A6024-8FCA-0345-A32F-43DE0372C739}" dt="2018-07-16T13:36:35.569" v="6713" actId="14100"/>
          <ac:spMkLst>
            <pc:docMk/>
            <pc:sldMk cId="3632574477" sldId="447"/>
            <ac:spMk id="7" creationId="{5F9B9E59-6C44-6947-A49B-A63D8E5904C2}"/>
          </ac:spMkLst>
        </pc:spChg>
        <pc:spChg chg="add mod">
          <ac:chgData name="Thilo Balke" userId="8d11b549-4624-42f9-8719-84420d301962" providerId="ADAL" clId="{DE0A6024-8FCA-0345-A32F-43DE0372C739}" dt="2018-07-16T13:36:24.925" v="6711" actId="1076"/>
          <ac:spMkLst>
            <pc:docMk/>
            <pc:sldMk cId="3632574477" sldId="447"/>
            <ac:spMk id="8" creationId="{3714D7D5-16BD-0344-9571-9094D0E8B104}"/>
          </ac:spMkLst>
        </pc:spChg>
        <pc:spChg chg="add mod">
          <ac:chgData name="Thilo Balke" userId="8d11b549-4624-42f9-8719-84420d301962" providerId="ADAL" clId="{DE0A6024-8FCA-0345-A32F-43DE0372C739}" dt="2018-07-16T13:39:33.624" v="6902" actId="1076"/>
          <ac:spMkLst>
            <pc:docMk/>
            <pc:sldMk cId="3632574477" sldId="447"/>
            <ac:spMk id="14" creationId="{49C63092-4016-3F47-8714-A14E64413E43}"/>
          </ac:spMkLst>
        </pc:spChg>
        <pc:cxnChg chg="mod">
          <ac:chgData name="Thilo Balke" userId="8d11b549-4624-42f9-8719-84420d301962" providerId="ADAL" clId="{DE0A6024-8FCA-0345-A32F-43DE0372C739}" dt="2018-07-16T13:36:39.438" v="6714" actId="14100"/>
          <ac:cxnSpMkLst>
            <pc:docMk/>
            <pc:sldMk cId="3632574477" sldId="447"/>
            <ac:cxnSpMk id="6" creationId="{31AC7CC9-F419-EA44-9C09-E10B9BBCCC29}"/>
          </ac:cxnSpMkLst>
        </pc:cxnChg>
        <pc:cxnChg chg="add mod">
          <ac:chgData name="Thilo Balke" userId="8d11b549-4624-42f9-8719-84420d301962" providerId="ADAL" clId="{DE0A6024-8FCA-0345-A32F-43DE0372C739}" dt="2018-07-16T13:36:24.925" v="6711" actId="1076"/>
          <ac:cxnSpMkLst>
            <pc:docMk/>
            <pc:sldMk cId="3632574477" sldId="447"/>
            <ac:cxnSpMk id="9" creationId="{4CE4A718-E6EF-5247-8F29-160359532298}"/>
          </ac:cxnSpMkLst>
        </pc:cxnChg>
        <pc:cxnChg chg="add mod">
          <ac:chgData name="Thilo Balke" userId="8d11b549-4624-42f9-8719-84420d301962" providerId="ADAL" clId="{DE0A6024-8FCA-0345-A32F-43DE0372C739}" dt="2018-07-16T13:39:36.841" v="6903" actId="14100"/>
          <ac:cxnSpMkLst>
            <pc:docMk/>
            <pc:sldMk cId="3632574477" sldId="447"/>
            <ac:cxnSpMk id="15" creationId="{6A903997-A7A5-4840-9421-5E45BD368669}"/>
          </ac:cxnSpMkLst>
        </pc:cxnChg>
      </pc:sldChg>
      <pc:sldChg chg="addSp delSp modSp add">
        <pc:chgData name="Thilo Balke" userId="8d11b549-4624-42f9-8719-84420d301962" providerId="ADAL" clId="{DE0A6024-8FCA-0345-A32F-43DE0372C739}" dt="2018-07-16T02:13:10.267" v="4404" actId="20577"/>
        <pc:sldMkLst>
          <pc:docMk/>
          <pc:sldMk cId="2441348384" sldId="483"/>
        </pc:sldMkLst>
        <pc:spChg chg="mod">
          <ac:chgData name="Thilo Balke" userId="8d11b549-4624-42f9-8719-84420d301962" providerId="ADAL" clId="{DE0A6024-8FCA-0345-A32F-43DE0372C739}" dt="2018-07-16T02:13:10.267" v="4404" actId="20577"/>
          <ac:spMkLst>
            <pc:docMk/>
            <pc:sldMk cId="2441348384" sldId="483"/>
            <ac:spMk id="2" creationId="{CF35DAEB-31EC-5C47-9AEC-A37CCD6890F2}"/>
          </ac:spMkLst>
        </pc:spChg>
        <pc:spChg chg="mod">
          <ac:chgData name="Thilo Balke" userId="8d11b549-4624-42f9-8719-84420d301962" providerId="ADAL" clId="{DE0A6024-8FCA-0345-A32F-43DE0372C739}" dt="2018-07-16T01:57:36.683" v="3563" actId="166"/>
          <ac:spMkLst>
            <pc:docMk/>
            <pc:sldMk cId="2441348384" sldId="483"/>
            <ac:spMk id="4" creationId="{B0F90057-C8CF-6345-8550-958B18032693}"/>
          </ac:spMkLst>
        </pc:spChg>
        <pc:spChg chg="add mod">
          <ac:chgData name="Thilo Balke" userId="8d11b549-4624-42f9-8719-84420d301962" providerId="ADAL" clId="{DE0A6024-8FCA-0345-A32F-43DE0372C739}" dt="2018-07-16T02:12:36.027" v="4399" actId="1076"/>
          <ac:spMkLst>
            <pc:docMk/>
            <pc:sldMk cId="2441348384" sldId="483"/>
            <ac:spMk id="21" creationId="{35BEB8FA-FCB1-DE4E-B401-22505630C5AB}"/>
          </ac:spMkLst>
        </pc:spChg>
        <pc:spChg chg="del">
          <ac:chgData name="Thilo Balke" userId="8d11b549-4624-42f9-8719-84420d301962" providerId="ADAL" clId="{DE0A6024-8FCA-0345-A32F-43DE0372C739}" dt="2018-07-16T01:55:27.238" v="3539" actId="478"/>
          <ac:spMkLst>
            <pc:docMk/>
            <pc:sldMk cId="2441348384" sldId="483"/>
            <ac:spMk id="26" creationId="{B9C23E28-2331-9743-AD09-D57850AAA911}"/>
          </ac:spMkLst>
        </pc:spChg>
        <pc:spChg chg="add mod">
          <ac:chgData name="Thilo Balke" userId="8d11b549-4624-42f9-8719-84420d301962" providerId="ADAL" clId="{DE0A6024-8FCA-0345-A32F-43DE0372C739}" dt="2018-07-16T02:06:57.361" v="4171" actId="1076"/>
          <ac:spMkLst>
            <pc:docMk/>
            <pc:sldMk cId="2441348384" sldId="483"/>
            <ac:spMk id="30" creationId="{9B70E049-CE0F-4E43-88C5-98B1F1E6DA50}"/>
          </ac:spMkLst>
        </pc:spChg>
        <pc:spChg chg="mod">
          <ac:chgData name="Thilo Balke" userId="8d11b549-4624-42f9-8719-84420d301962" providerId="ADAL" clId="{DE0A6024-8FCA-0345-A32F-43DE0372C739}" dt="2018-07-16T02:09:52.478" v="4301" actId="113"/>
          <ac:spMkLst>
            <pc:docMk/>
            <pc:sldMk cId="2441348384" sldId="483"/>
            <ac:spMk id="37" creationId="{7475C76A-E1EB-FC40-ADC2-54A9C618CD7F}"/>
          </ac:spMkLst>
        </pc:spChg>
        <pc:spChg chg="mod">
          <ac:chgData name="Thilo Balke" userId="8d11b549-4624-42f9-8719-84420d301962" providerId="ADAL" clId="{DE0A6024-8FCA-0345-A32F-43DE0372C739}" dt="2018-07-16T02:07:14.202" v="4174" actId="1076"/>
          <ac:spMkLst>
            <pc:docMk/>
            <pc:sldMk cId="2441348384" sldId="483"/>
            <ac:spMk id="38" creationId="{DC38BA93-013C-FB45-82F8-628E7FE2AD8D}"/>
          </ac:spMkLst>
        </pc:spChg>
        <pc:spChg chg="mod">
          <ac:chgData name="Thilo Balke" userId="8d11b549-4624-42f9-8719-84420d301962" providerId="ADAL" clId="{DE0A6024-8FCA-0345-A32F-43DE0372C739}" dt="2018-07-16T02:07:08.252" v="4172" actId="1076"/>
          <ac:spMkLst>
            <pc:docMk/>
            <pc:sldMk cId="2441348384" sldId="483"/>
            <ac:spMk id="39" creationId="{288AD544-C047-704C-90DE-A8226FD5A1C1}"/>
          </ac:spMkLst>
        </pc:spChg>
        <pc:spChg chg="mod">
          <ac:chgData name="Thilo Balke" userId="8d11b549-4624-42f9-8719-84420d301962" providerId="ADAL" clId="{DE0A6024-8FCA-0345-A32F-43DE0372C739}" dt="2018-07-16T02:07:17.531" v="4175" actId="1076"/>
          <ac:spMkLst>
            <pc:docMk/>
            <pc:sldMk cId="2441348384" sldId="483"/>
            <ac:spMk id="40" creationId="{C9DAAD91-E55A-C94E-B713-70AA3985E4AD}"/>
          </ac:spMkLst>
        </pc:spChg>
        <pc:picChg chg="mod">
          <ac:chgData name="Thilo Balke" userId="8d11b549-4624-42f9-8719-84420d301962" providerId="ADAL" clId="{DE0A6024-8FCA-0345-A32F-43DE0372C739}" dt="2018-07-16T01:56:07.261" v="3546" actId="1076"/>
          <ac:picMkLst>
            <pc:docMk/>
            <pc:sldMk cId="2441348384" sldId="483"/>
            <ac:picMk id="6" creationId="{3A58DB1F-85B1-9945-9D31-388FCE915153}"/>
          </ac:picMkLst>
        </pc:picChg>
        <pc:picChg chg="mod">
          <ac:chgData name="Thilo Balke" userId="8d11b549-4624-42f9-8719-84420d301962" providerId="ADAL" clId="{DE0A6024-8FCA-0345-A32F-43DE0372C739}" dt="2018-07-16T02:07:10.711" v="4173" actId="1076"/>
          <ac:picMkLst>
            <pc:docMk/>
            <pc:sldMk cId="2441348384" sldId="483"/>
            <ac:picMk id="13" creationId="{BDF8F40E-C0B3-3E4C-B8EE-06F29B6C9E18}"/>
          </ac:picMkLst>
        </pc:picChg>
        <pc:picChg chg="mod">
          <ac:chgData name="Thilo Balke" userId="8d11b549-4624-42f9-8719-84420d301962" providerId="ADAL" clId="{DE0A6024-8FCA-0345-A32F-43DE0372C739}" dt="2018-07-16T01:57:23.253" v="3561" actId="1076"/>
          <ac:picMkLst>
            <pc:docMk/>
            <pc:sldMk cId="2441348384" sldId="483"/>
            <ac:picMk id="15" creationId="{A3A36E42-2A22-F54E-9D79-A815093D6865}"/>
          </ac:picMkLst>
        </pc:picChg>
        <pc:picChg chg="mod">
          <ac:chgData name="Thilo Balke" userId="8d11b549-4624-42f9-8719-84420d301962" providerId="ADAL" clId="{DE0A6024-8FCA-0345-A32F-43DE0372C739}" dt="2018-07-16T02:12:33.117" v="4398" actId="1076"/>
          <ac:picMkLst>
            <pc:docMk/>
            <pc:sldMk cId="2441348384" sldId="483"/>
            <ac:picMk id="25" creationId="{FA70EE26-E69F-2B4D-B5EC-837A27A4D11F}"/>
          </ac:picMkLst>
        </pc:picChg>
        <pc:picChg chg="del">
          <ac:chgData name="Thilo Balke" userId="8d11b549-4624-42f9-8719-84420d301962" providerId="ADAL" clId="{DE0A6024-8FCA-0345-A32F-43DE0372C739}" dt="2018-07-16T01:55:01.160" v="3538" actId="478"/>
          <ac:picMkLst>
            <pc:docMk/>
            <pc:sldMk cId="2441348384" sldId="483"/>
            <ac:picMk id="29" creationId="{F6BAB59A-591E-E243-AF6A-A50B9B54CCA6}"/>
          </ac:picMkLst>
        </pc:picChg>
        <pc:picChg chg="del">
          <ac:chgData name="Thilo Balke" userId="8d11b549-4624-42f9-8719-84420d301962" providerId="ADAL" clId="{DE0A6024-8FCA-0345-A32F-43DE0372C739}" dt="2018-07-16T01:54:58.518" v="3536" actId="478"/>
          <ac:picMkLst>
            <pc:docMk/>
            <pc:sldMk cId="2441348384" sldId="483"/>
            <ac:picMk id="31" creationId="{180760C8-3037-2E45-97BE-22A8D0ACC6CF}"/>
          </ac:picMkLst>
        </pc:picChg>
        <pc:picChg chg="del">
          <ac:chgData name="Thilo Balke" userId="8d11b549-4624-42f9-8719-84420d301962" providerId="ADAL" clId="{DE0A6024-8FCA-0345-A32F-43DE0372C739}" dt="2018-07-16T01:54:59.590" v="3537" actId="478"/>
          <ac:picMkLst>
            <pc:docMk/>
            <pc:sldMk cId="2441348384" sldId="483"/>
            <ac:picMk id="33" creationId="{0E02318E-616E-A140-908E-7F862CA71390}"/>
          </ac:picMkLst>
        </pc:picChg>
        <pc:cxnChg chg="mod">
          <ac:chgData name="Thilo Balke" userId="8d11b549-4624-42f9-8719-84420d301962" providerId="ADAL" clId="{DE0A6024-8FCA-0345-A32F-43DE0372C739}" dt="2018-07-16T01:58:11.968" v="3566" actId="14100"/>
          <ac:cxnSpMkLst>
            <pc:docMk/>
            <pc:sldMk cId="2441348384" sldId="483"/>
            <ac:cxnSpMk id="17" creationId="{94F09541-CC3B-1548-B095-131520652FF5}"/>
          </ac:cxnSpMkLst>
        </pc:cxnChg>
        <pc:cxnChg chg="mod">
          <ac:chgData name="Thilo Balke" userId="8d11b549-4624-42f9-8719-84420d301962" providerId="ADAL" clId="{DE0A6024-8FCA-0345-A32F-43DE0372C739}" dt="2018-07-16T01:58:16.130" v="3567" actId="14100"/>
          <ac:cxnSpMkLst>
            <pc:docMk/>
            <pc:sldMk cId="2441348384" sldId="483"/>
            <ac:cxnSpMk id="18" creationId="{83812847-D143-5544-82B6-0207D4E12DB9}"/>
          </ac:cxnSpMkLst>
        </pc:cxnChg>
        <pc:cxnChg chg="mod">
          <ac:chgData name="Thilo Balke" userId="8d11b549-4624-42f9-8719-84420d301962" providerId="ADAL" clId="{DE0A6024-8FCA-0345-A32F-43DE0372C739}" dt="2018-07-16T01:58:20.099" v="3568" actId="14100"/>
          <ac:cxnSpMkLst>
            <pc:docMk/>
            <pc:sldMk cId="2441348384" sldId="483"/>
            <ac:cxnSpMk id="20" creationId="{B2359336-45EF-7241-A291-40CFD6B341A3}"/>
          </ac:cxnSpMkLst>
        </pc:cxnChg>
      </pc:sldChg>
      <pc:sldChg chg="del">
        <pc:chgData name="Thilo Balke" userId="8d11b549-4624-42f9-8719-84420d301962" providerId="ADAL" clId="{DE0A6024-8FCA-0345-A32F-43DE0372C739}" dt="2018-07-16T14:54:50.568" v="8256" actId="2696"/>
        <pc:sldMkLst>
          <pc:docMk/>
          <pc:sldMk cId="3581368808" sldId="494"/>
        </pc:sldMkLst>
      </pc:sldChg>
      <pc:sldChg chg="del">
        <pc:chgData name="Thilo Balke" userId="8d11b549-4624-42f9-8719-84420d301962" providerId="ADAL" clId="{DE0A6024-8FCA-0345-A32F-43DE0372C739}" dt="2018-07-16T14:54:49.750" v="8255" actId="2696"/>
        <pc:sldMkLst>
          <pc:docMk/>
          <pc:sldMk cId="3202587778" sldId="495"/>
        </pc:sldMkLst>
      </pc:sldChg>
      <pc:sldChg chg="del">
        <pc:chgData name="Thilo Balke" userId="8d11b549-4624-42f9-8719-84420d301962" providerId="ADAL" clId="{DE0A6024-8FCA-0345-A32F-43DE0372C739}" dt="2018-07-16T14:54:33.937" v="8250" actId="2696"/>
        <pc:sldMkLst>
          <pc:docMk/>
          <pc:sldMk cId="547649799" sldId="500"/>
        </pc:sldMkLst>
      </pc:sldChg>
      <pc:sldChg chg="del">
        <pc:chgData name="Thilo Balke" userId="8d11b549-4624-42f9-8719-84420d301962" providerId="ADAL" clId="{DE0A6024-8FCA-0345-A32F-43DE0372C739}" dt="2018-07-16T14:53:52.053" v="8246" actId="2696"/>
        <pc:sldMkLst>
          <pc:docMk/>
          <pc:sldMk cId="1216068007" sldId="503"/>
        </pc:sldMkLst>
      </pc:sldChg>
      <pc:sldChg chg="del">
        <pc:chgData name="Thilo Balke" userId="8d11b549-4624-42f9-8719-84420d301962" providerId="ADAL" clId="{DE0A6024-8FCA-0345-A32F-43DE0372C739}" dt="2018-07-16T14:55:09.151" v="8259" actId="2696"/>
        <pc:sldMkLst>
          <pc:docMk/>
          <pc:sldMk cId="51493936" sldId="509"/>
        </pc:sldMkLst>
      </pc:sldChg>
      <pc:sldChg chg="del">
        <pc:chgData name="Thilo Balke" userId="8d11b549-4624-42f9-8719-84420d301962" providerId="ADAL" clId="{DE0A6024-8FCA-0345-A32F-43DE0372C739}" dt="2018-07-16T14:54:45.120" v="8252" actId="2696"/>
        <pc:sldMkLst>
          <pc:docMk/>
          <pc:sldMk cId="4188904964" sldId="511"/>
        </pc:sldMkLst>
      </pc:sldChg>
      <pc:sldChg chg="del">
        <pc:chgData name="Thilo Balke" userId="8d11b549-4624-42f9-8719-84420d301962" providerId="ADAL" clId="{DE0A6024-8FCA-0345-A32F-43DE0372C739}" dt="2018-07-16T14:54:47.120" v="8253" actId="2696"/>
        <pc:sldMkLst>
          <pc:docMk/>
          <pc:sldMk cId="2050033335" sldId="512"/>
        </pc:sldMkLst>
      </pc:sldChg>
      <pc:sldChg chg="del">
        <pc:chgData name="Thilo Balke" userId="8d11b549-4624-42f9-8719-84420d301962" providerId="ADAL" clId="{DE0A6024-8FCA-0345-A32F-43DE0372C739}" dt="2018-07-16T14:54:48.067" v="8254" actId="2696"/>
        <pc:sldMkLst>
          <pc:docMk/>
          <pc:sldMk cId="1469396650" sldId="513"/>
        </pc:sldMkLst>
      </pc:sldChg>
      <pc:sldChg chg="del">
        <pc:chgData name="Thilo Balke" userId="8d11b549-4624-42f9-8719-84420d301962" providerId="ADAL" clId="{DE0A6024-8FCA-0345-A32F-43DE0372C739}" dt="2018-07-16T14:53:38.912" v="8241" actId="2696"/>
        <pc:sldMkLst>
          <pc:docMk/>
          <pc:sldMk cId="2370607602" sldId="515"/>
        </pc:sldMkLst>
      </pc:sldChg>
      <pc:sldChg chg="del">
        <pc:chgData name="Thilo Balke" userId="8d11b549-4624-42f9-8719-84420d301962" providerId="ADAL" clId="{DE0A6024-8FCA-0345-A32F-43DE0372C739}" dt="2018-07-16T14:53:40.813" v="8242" actId="2696"/>
        <pc:sldMkLst>
          <pc:docMk/>
          <pc:sldMk cId="2724739931" sldId="516"/>
        </pc:sldMkLst>
      </pc:sldChg>
      <pc:sldChg chg="del">
        <pc:chgData name="Thilo Balke" userId="8d11b549-4624-42f9-8719-84420d301962" providerId="ADAL" clId="{DE0A6024-8FCA-0345-A32F-43DE0372C739}" dt="2018-07-16T14:53:41.637" v="8243" actId="2696"/>
        <pc:sldMkLst>
          <pc:docMk/>
          <pc:sldMk cId="1353049323" sldId="517"/>
        </pc:sldMkLst>
      </pc:sldChg>
      <pc:sldChg chg="del">
        <pc:chgData name="Thilo Balke" userId="8d11b549-4624-42f9-8719-84420d301962" providerId="ADAL" clId="{DE0A6024-8FCA-0345-A32F-43DE0372C739}" dt="2018-07-16T14:53:44.911" v="8244" actId="2696"/>
        <pc:sldMkLst>
          <pc:docMk/>
          <pc:sldMk cId="3615704037" sldId="518"/>
        </pc:sldMkLst>
      </pc:sldChg>
      <pc:sldChg chg="del">
        <pc:chgData name="Thilo Balke" userId="8d11b549-4624-42f9-8719-84420d301962" providerId="ADAL" clId="{DE0A6024-8FCA-0345-A32F-43DE0372C739}" dt="2018-07-16T14:53:46.214" v="8245" actId="2696"/>
        <pc:sldMkLst>
          <pc:docMk/>
          <pc:sldMk cId="616449891" sldId="519"/>
        </pc:sldMkLst>
      </pc:sldChg>
      <pc:sldChg chg="del">
        <pc:chgData name="Thilo Balke" userId="8d11b549-4624-42f9-8719-84420d301962" providerId="ADAL" clId="{DE0A6024-8FCA-0345-A32F-43DE0372C739}" dt="2018-07-16T14:53:56.481" v="8247" actId="2696"/>
        <pc:sldMkLst>
          <pc:docMk/>
          <pc:sldMk cId="1386634908" sldId="520"/>
        </pc:sldMkLst>
      </pc:sldChg>
      <pc:sldChg chg="del">
        <pc:chgData name="Thilo Balke" userId="8d11b549-4624-42f9-8719-84420d301962" providerId="ADAL" clId="{DE0A6024-8FCA-0345-A32F-43DE0372C739}" dt="2018-07-16T14:54:52.063" v="8257" actId="2696"/>
        <pc:sldMkLst>
          <pc:docMk/>
          <pc:sldMk cId="1182174819" sldId="521"/>
        </pc:sldMkLst>
      </pc:sldChg>
      <pc:sldChg chg="modSp add">
        <pc:chgData name="Thilo Balke" userId="8d11b549-4624-42f9-8719-84420d301962" providerId="ADAL" clId="{DE0A6024-8FCA-0345-A32F-43DE0372C739}" dt="2018-07-16T00:58:37.104" v="3534" actId="179"/>
        <pc:sldMkLst>
          <pc:docMk/>
          <pc:sldMk cId="293063254" sldId="522"/>
        </pc:sldMkLst>
        <pc:spChg chg="mod">
          <ac:chgData name="Thilo Balke" userId="8d11b549-4624-42f9-8719-84420d301962" providerId="ADAL" clId="{DE0A6024-8FCA-0345-A32F-43DE0372C739}" dt="2018-07-15T16:55:00.427" v="19" actId="20577"/>
          <ac:spMkLst>
            <pc:docMk/>
            <pc:sldMk cId="293063254" sldId="522"/>
            <ac:spMk id="2" creationId="{A8BB020A-E449-014E-8B9C-F5FA4224CFD5}"/>
          </ac:spMkLst>
        </pc:spChg>
        <pc:spChg chg="mod">
          <ac:chgData name="Thilo Balke" userId="8d11b549-4624-42f9-8719-84420d301962" providerId="ADAL" clId="{DE0A6024-8FCA-0345-A32F-43DE0372C739}" dt="2018-07-16T00:58:37.104" v="3534" actId="179"/>
          <ac:spMkLst>
            <pc:docMk/>
            <pc:sldMk cId="293063254" sldId="522"/>
            <ac:spMk id="3" creationId="{D9970C62-4B81-3A40-9741-4113A37C8279}"/>
          </ac:spMkLst>
        </pc:spChg>
      </pc:sldChg>
      <pc:sldChg chg="addSp delSp modSp add">
        <pc:chgData name="Thilo Balke" userId="8d11b549-4624-42f9-8719-84420d301962" providerId="ADAL" clId="{DE0A6024-8FCA-0345-A32F-43DE0372C739}" dt="2018-07-16T13:24:17.594" v="6512" actId="164"/>
        <pc:sldMkLst>
          <pc:docMk/>
          <pc:sldMk cId="415494855" sldId="523"/>
        </pc:sldMkLst>
        <pc:spChg chg="mod">
          <ac:chgData name="Thilo Balke" userId="8d11b549-4624-42f9-8719-84420d301962" providerId="ADAL" clId="{DE0A6024-8FCA-0345-A32F-43DE0372C739}" dt="2018-07-16T02:13:56.589" v="4502" actId="404"/>
          <ac:spMkLst>
            <pc:docMk/>
            <pc:sldMk cId="415494855" sldId="523"/>
            <ac:spMk id="2" creationId="{7DB3D1E7-2B3D-A040-8E4F-01803DBC7CCD}"/>
          </ac:spMkLst>
        </pc:spChg>
        <pc:spChg chg="mod">
          <ac:chgData name="Thilo Balke" userId="8d11b549-4624-42f9-8719-84420d301962" providerId="ADAL" clId="{DE0A6024-8FCA-0345-A32F-43DE0372C739}" dt="2018-07-16T13:23:12.273" v="6504" actId="27636"/>
          <ac:spMkLst>
            <pc:docMk/>
            <pc:sldMk cId="415494855" sldId="523"/>
            <ac:spMk id="3" creationId="{812CFA29-BCCC-C047-AE87-6A8DBA31F263}"/>
          </ac:spMkLst>
        </pc:spChg>
        <pc:spChg chg="add mod topLvl">
          <ac:chgData name="Thilo Balke" userId="8d11b549-4624-42f9-8719-84420d301962" providerId="ADAL" clId="{DE0A6024-8FCA-0345-A32F-43DE0372C739}" dt="2018-07-16T13:24:04.242" v="6511" actId="164"/>
          <ac:spMkLst>
            <pc:docMk/>
            <pc:sldMk cId="415494855" sldId="523"/>
            <ac:spMk id="23" creationId="{72A175B8-D4F7-CA40-98C0-BE729D91E9BB}"/>
          </ac:spMkLst>
        </pc:spChg>
        <pc:spChg chg="add mod topLvl">
          <ac:chgData name="Thilo Balke" userId="8d11b549-4624-42f9-8719-84420d301962" providerId="ADAL" clId="{DE0A6024-8FCA-0345-A32F-43DE0372C739}" dt="2018-07-16T13:24:04.242" v="6511" actId="164"/>
          <ac:spMkLst>
            <pc:docMk/>
            <pc:sldMk cId="415494855" sldId="523"/>
            <ac:spMk id="30" creationId="{7F085D70-8579-334A-AEEF-5EEBB02DC6ED}"/>
          </ac:spMkLst>
        </pc:spChg>
        <pc:spChg chg="add mod topLvl">
          <ac:chgData name="Thilo Balke" userId="8d11b549-4624-42f9-8719-84420d301962" providerId="ADAL" clId="{DE0A6024-8FCA-0345-A32F-43DE0372C739}" dt="2018-07-16T13:24:04.242" v="6511" actId="164"/>
          <ac:spMkLst>
            <pc:docMk/>
            <pc:sldMk cId="415494855" sldId="523"/>
            <ac:spMk id="31" creationId="{7814FEAC-5176-F140-A182-F10FC81526DB}"/>
          </ac:spMkLst>
        </pc:spChg>
        <pc:spChg chg="add mod topLvl">
          <ac:chgData name="Thilo Balke" userId="8d11b549-4624-42f9-8719-84420d301962" providerId="ADAL" clId="{DE0A6024-8FCA-0345-A32F-43DE0372C739}" dt="2018-07-16T13:24:04.242" v="6511" actId="164"/>
          <ac:spMkLst>
            <pc:docMk/>
            <pc:sldMk cId="415494855" sldId="523"/>
            <ac:spMk id="33" creationId="{5AC97848-D83D-9648-A80A-70C9BB85B627}"/>
          </ac:spMkLst>
        </pc:spChg>
        <pc:spChg chg="add mod">
          <ac:chgData name="Thilo Balke" userId="8d11b549-4624-42f9-8719-84420d301962" providerId="ADAL" clId="{DE0A6024-8FCA-0345-A32F-43DE0372C739}" dt="2018-07-16T02:41:51.730" v="5321" actId="164"/>
          <ac:spMkLst>
            <pc:docMk/>
            <pc:sldMk cId="415494855" sldId="523"/>
            <ac:spMk id="37" creationId="{AE7F1423-32E7-584F-8335-932164CCB0C0}"/>
          </ac:spMkLst>
        </pc:spChg>
        <pc:spChg chg="add mod">
          <ac:chgData name="Thilo Balke" userId="8d11b549-4624-42f9-8719-84420d301962" providerId="ADAL" clId="{DE0A6024-8FCA-0345-A32F-43DE0372C739}" dt="2018-07-16T02:42:03.479" v="5323" actId="164"/>
          <ac:spMkLst>
            <pc:docMk/>
            <pc:sldMk cId="415494855" sldId="523"/>
            <ac:spMk id="38" creationId="{54AFCB50-2D5E-4E42-81BB-B31C82841996}"/>
          </ac:spMkLst>
        </pc:spChg>
        <pc:spChg chg="add mod topLvl">
          <ac:chgData name="Thilo Balke" userId="8d11b549-4624-42f9-8719-84420d301962" providerId="ADAL" clId="{DE0A6024-8FCA-0345-A32F-43DE0372C739}" dt="2018-07-16T13:23:49.693" v="6510" actId="164"/>
          <ac:spMkLst>
            <pc:docMk/>
            <pc:sldMk cId="415494855" sldId="523"/>
            <ac:spMk id="41" creationId="{67A91BA3-27C8-2B4A-B7A2-B900E0B371A6}"/>
          </ac:spMkLst>
        </pc:spChg>
        <pc:spChg chg="add mod">
          <ac:chgData name="Thilo Balke" userId="8d11b549-4624-42f9-8719-84420d301962" providerId="ADAL" clId="{DE0A6024-8FCA-0345-A32F-43DE0372C739}" dt="2018-07-16T13:22:53.767" v="6500" actId="1076"/>
          <ac:spMkLst>
            <pc:docMk/>
            <pc:sldMk cId="415494855" sldId="523"/>
            <ac:spMk id="45" creationId="{797546CC-0673-DC4D-82BD-528E7EA25081}"/>
          </ac:spMkLst>
        </pc:spChg>
        <pc:grpChg chg="add mod topLvl">
          <ac:chgData name="Thilo Balke" userId="8d11b549-4624-42f9-8719-84420d301962" providerId="ADAL" clId="{DE0A6024-8FCA-0345-A32F-43DE0372C739}" dt="2018-07-16T13:24:17.594" v="6512" actId="164"/>
          <ac:grpSpMkLst>
            <pc:docMk/>
            <pc:sldMk cId="415494855" sldId="523"/>
            <ac:grpSpMk id="39" creationId="{E4BA784E-B16A-9446-A486-82B163EBF58F}"/>
          </ac:grpSpMkLst>
        </pc:grpChg>
        <pc:grpChg chg="add mod topLvl">
          <ac:chgData name="Thilo Balke" userId="8d11b549-4624-42f9-8719-84420d301962" providerId="ADAL" clId="{DE0A6024-8FCA-0345-A32F-43DE0372C739}" dt="2018-07-16T13:24:17.594" v="6512" actId="164"/>
          <ac:grpSpMkLst>
            <pc:docMk/>
            <pc:sldMk cId="415494855" sldId="523"/>
            <ac:grpSpMk id="40" creationId="{833E76B2-6BFD-C945-9EC4-8A09C8420C9B}"/>
          </ac:grpSpMkLst>
        </pc:grpChg>
        <pc:grpChg chg="add del mod">
          <ac:chgData name="Thilo Balke" userId="8d11b549-4624-42f9-8719-84420d301962" providerId="ADAL" clId="{DE0A6024-8FCA-0345-A32F-43DE0372C739}" dt="2018-07-16T13:21:43.020" v="6477" actId="165"/>
          <ac:grpSpMkLst>
            <pc:docMk/>
            <pc:sldMk cId="415494855" sldId="523"/>
            <ac:grpSpMk id="43" creationId="{068660ED-5218-3248-848E-5DBC44E39069}"/>
          </ac:grpSpMkLst>
        </pc:grpChg>
        <pc:grpChg chg="add mod">
          <ac:chgData name="Thilo Balke" userId="8d11b549-4624-42f9-8719-84420d301962" providerId="ADAL" clId="{DE0A6024-8FCA-0345-A32F-43DE0372C739}" dt="2018-07-16T13:23:49.693" v="6510" actId="164"/>
          <ac:grpSpMkLst>
            <pc:docMk/>
            <pc:sldMk cId="415494855" sldId="523"/>
            <ac:grpSpMk id="51" creationId="{56DAA75F-4A5C-B64A-8AB1-27CF3FABA945}"/>
          </ac:grpSpMkLst>
        </pc:grpChg>
        <pc:grpChg chg="add mod">
          <ac:chgData name="Thilo Balke" userId="8d11b549-4624-42f9-8719-84420d301962" providerId="ADAL" clId="{DE0A6024-8FCA-0345-A32F-43DE0372C739}" dt="2018-07-16T13:24:17.594" v="6512" actId="164"/>
          <ac:grpSpMkLst>
            <pc:docMk/>
            <pc:sldMk cId="415494855" sldId="523"/>
            <ac:grpSpMk id="52" creationId="{2C673B57-8CD3-894F-B55D-CE7507A9D75E}"/>
          </ac:grpSpMkLst>
        </pc:grpChg>
        <pc:grpChg chg="add mod">
          <ac:chgData name="Thilo Balke" userId="8d11b549-4624-42f9-8719-84420d301962" providerId="ADAL" clId="{DE0A6024-8FCA-0345-A32F-43DE0372C739}" dt="2018-07-16T13:24:17.594" v="6512" actId="164"/>
          <ac:grpSpMkLst>
            <pc:docMk/>
            <pc:sldMk cId="415494855" sldId="523"/>
            <ac:grpSpMk id="53" creationId="{67109342-4FC4-AF43-BD97-BDF450FF4795}"/>
          </ac:grpSpMkLst>
        </pc:grpChg>
        <pc:picChg chg="add mod">
          <ac:chgData name="Thilo Balke" userId="8d11b549-4624-42f9-8719-84420d301962" providerId="ADAL" clId="{DE0A6024-8FCA-0345-A32F-43DE0372C739}" dt="2018-07-16T02:41:51.730" v="5321" actId="164"/>
          <ac:picMkLst>
            <pc:docMk/>
            <pc:sldMk cId="415494855" sldId="523"/>
            <ac:picMk id="6" creationId="{71E1F78B-293F-804F-830B-A05517D26535}"/>
          </ac:picMkLst>
        </pc:picChg>
        <pc:picChg chg="add mod topLvl">
          <ac:chgData name="Thilo Balke" userId="8d11b549-4624-42f9-8719-84420d301962" providerId="ADAL" clId="{DE0A6024-8FCA-0345-A32F-43DE0372C739}" dt="2018-07-16T13:24:04.242" v="6511" actId="164"/>
          <ac:picMkLst>
            <pc:docMk/>
            <pc:sldMk cId="415494855" sldId="523"/>
            <ac:picMk id="8" creationId="{71A71F3B-C6CC-4D44-B398-87B51139A4F3}"/>
          </ac:picMkLst>
        </pc:picChg>
        <pc:picChg chg="add mod">
          <ac:chgData name="Thilo Balke" userId="8d11b549-4624-42f9-8719-84420d301962" providerId="ADAL" clId="{DE0A6024-8FCA-0345-A32F-43DE0372C739}" dt="2018-07-16T02:42:03.479" v="5323" actId="164"/>
          <ac:picMkLst>
            <pc:docMk/>
            <pc:sldMk cId="415494855" sldId="523"/>
            <ac:picMk id="10" creationId="{6C18C571-8ABA-6943-8B05-2FA1F0505D3F}"/>
          </ac:picMkLst>
        </pc:picChg>
        <pc:picChg chg="add del mod">
          <ac:chgData name="Thilo Balke" userId="8d11b549-4624-42f9-8719-84420d301962" providerId="ADAL" clId="{DE0A6024-8FCA-0345-A32F-43DE0372C739}" dt="2018-07-16T02:27:07.638" v="5025" actId="478"/>
          <ac:picMkLst>
            <pc:docMk/>
            <pc:sldMk cId="415494855" sldId="523"/>
            <ac:picMk id="12" creationId="{90BA370B-CD59-0F42-B0C8-872DA0C06F73}"/>
          </ac:picMkLst>
        </pc:picChg>
        <pc:picChg chg="add mod topLvl">
          <ac:chgData name="Thilo Balke" userId="8d11b549-4624-42f9-8719-84420d301962" providerId="ADAL" clId="{DE0A6024-8FCA-0345-A32F-43DE0372C739}" dt="2018-07-16T13:24:04.242" v="6511" actId="164"/>
          <ac:picMkLst>
            <pc:docMk/>
            <pc:sldMk cId="415494855" sldId="523"/>
            <ac:picMk id="14" creationId="{ECD32AE5-6EAA-5E4E-A734-D9FEF0A9FF93}"/>
          </ac:picMkLst>
        </pc:picChg>
        <pc:picChg chg="add mod topLvl">
          <ac:chgData name="Thilo Balke" userId="8d11b549-4624-42f9-8719-84420d301962" providerId="ADAL" clId="{DE0A6024-8FCA-0345-A32F-43DE0372C739}" dt="2018-07-16T13:24:04.242" v="6511" actId="164"/>
          <ac:picMkLst>
            <pc:docMk/>
            <pc:sldMk cId="415494855" sldId="523"/>
            <ac:picMk id="18" creationId="{61F2B2D5-86B7-4242-BF77-7103CFAFA6B0}"/>
          </ac:picMkLst>
        </pc:picChg>
        <pc:picChg chg="add mod">
          <ac:chgData name="Thilo Balke" userId="8d11b549-4624-42f9-8719-84420d301962" providerId="ADAL" clId="{DE0A6024-8FCA-0345-A32F-43DE0372C739}" dt="2018-07-16T02:41:51.730" v="5321" actId="164"/>
          <ac:picMkLst>
            <pc:docMk/>
            <pc:sldMk cId="415494855" sldId="523"/>
            <ac:picMk id="20" creationId="{AB4E2022-7A6D-A041-8BB4-0BE0C7693667}"/>
          </ac:picMkLst>
        </pc:picChg>
        <pc:picChg chg="add mod">
          <ac:chgData name="Thilo Balke" userId="8d11b549-4624-42f9-8719-84420d301962" providerId="ADAL" clId="{DE0A6024-8FCA-0345-A32F-43DE0372C739}" dt="2018-07-16T02:42:03.479" v="5323" actId="164"/>
          <ac:picMkLst>
            <pc:docMk/>
            <pc:sldMk cId="415494855" sldId="523"/>
            <ac:picMk id="22" creationId="{F25E9622-5373-A141-A464-2FFE2C381F14}"/>
          </ac:picMkLst>
        </pc:picChg>
        <pc:picChg chg="add mod">
          <ac:chgData name="Thilo Balke" userId="8d11b549-4624-42f9-8719-84420d301962" providerId="ADAL" clId="{DE0A6024-8FCA-0345-A32F-43DE0372C739}" dt="2018-07-16T13:24:04.242" v="6511" actId="164"/>
          <ac:picMkLst>
            <pc:docMk/>
            <pc:sldMk cId="415494855" sldId="523"/>
            <ac:picMk id="44" creationId="{A67AB441-FB92-3847-9D7A-9CD1A6833BDC}"/>
          </ac:picMkLst>
        </pc:picChg>
        <pc:cxnChg chg="add del mod">
          <ac:chgData name="Thilo Balke" userId="8d11b549-4624-42f9-8719-84420d301962" providerId="ADAL" clId="{DE0A6024-8FCA-0345-A32F-43DE0372C739}" dt="2018-07-16T02:50:01.462" v="5617" actId="478"/>
          <ac:cxnSpMkLst>
            <pc:docMk/>
            <pc:sldMk cId="415494855" sldId="523"/>
            <ac:cxnSpMk id="16" creationId="{9010EA7B-0A61-C148-A7C3-E2916A012EF9}"/>
          </ac:cxnSpMkLst>
        </pc:cxnChg>
        <pc:cxnChg chg="add mod">
          <ac:chgData name="Thilo Balke" userId="8d11b549-4624-42f9-8719-84420d301962" providerId="ADAL" clId="{DE0A6024-8FCA-0345-A32F-43DE0372C739}" dt="2018-07-16T02:41:51.730" v="5321" actId="164"/>
          <ac:cxnSpMkLst>
            <pc:docMk/>
            <pc:sldMk cId="415494855" sldId="523"/>
            <ac:cxnSpMk id="25" creationId="{FDF13F2D-3CE9-B84E-9A5D-56EE70AC9E70}"/>
          </ac:cxnSpMkLst>
        </pc:cxnChg>
        <pc:cxnChg chg="add mod">
          <ac:chgData name="Thilo Balke" userId="8d11b549-4624-42f9-8719-84420d301962" providerId="ADAL" clId="{DE0A6024-8FCA-0345-A32F-43DE0372C739}" dt="2018-07-16T02:42:03.479" v="5323" actId="164"/>
          <ac:cxnSpMkLst>
            <pc:docMk/>
            <pc:sldMk cId="415494855" sldId="523"/>
            <ac:cxnSpMk id="28" creationId="{A909C02A-A78F-3D48-A1C5-2C6C36FD4EB1}"/>
          </ac:cxnSpMkLst>
        </pc:cxnChg>
        <pc:cxnChg chg="add mod topLvl">
          <ac:chgData name="Thilo Balke" userId="8d11b549-4624-42f9-8719-84420d301962" providerId="ADAL" clId="{DE0A6024-8FCA-0345-A32F-43DE0372C739}" dt="2018-07-16T13:24:04.242" v="6511" actId="164"/>
          <ac:cxnSpMkLst>
            <pc:docMk/>
            <pc:sldMk cId="415494855" sldId="523"/>
            <ac:cxnSpMk id="32" creationId="{F60D6F03-428B-EA4B-AEC3-AB6CE93E9FBA}"/>
          </ac:cxnSpMkLst>
        </pc:cxnChg>
        <pc:cxnChg chg="add mod topLvl">
          <ac:chgData name="Thilo Balke" userId="8d11b549-4624-42f9-8719-84420d301962" providerId="ADAL" clId="{DE0A6024-8FCA-0345-A32F-43DE0372C739}" dt="2018-07-16T13:24:17.594" v="6512" actId="164"/>
          <ac:cxnSpMkLst>
            <pc:docMk/>
            <pc:sldMk cId="415494855" sldId="523"/>
            <ac:cxnSpMk id="35" creationId="{F5948EF1-02D1-134B-8054-A002ECC8615D}"/>
          </ac:cxnSpMkLst>
        </pc:cxnChg>
        <pc:cxnChg chg="add mod topLvl">
          <ac:chgData name="Thilo Balke" userId="8d11b549-4624-42f9-8719-84420d301962" providerId="ADAL" clId="{DE0A6024-8FCA-0345-A32F-43DE0372C739}" dt="2018-07-16T13:24:17.594" v="6512" actId="164"/>
          <ac:cxnSpMkLst>
            <pc:docMk/>
            <pc:sldMk cId="415494855" sldId="523"/>
            <ac:cxnSpMk id="42" creationId="{80497591-2FE2-D24A-98FA-E318FD9AF55E}"/>
          </ac:cxnSpMkLst>
        </pc:cxnChg>
        <pc:cxnChg chg="add mod">
          <ac:chgData name="Thilo Balke" userId="8d11b549-4624-42f9-8719-84420d301962" providerId="ADAL" clId="{DE0A6024-8FCA-0345-A32F-43DE0372C739}" dt="2018-07-16T13:23:49.693" v="6510" actId="164"/>
          <ac:cxnSpMkLst>
            <pc:docMk/>
            <pc:sldMk cId="415494855" sldId="523"/>
            <ac:cxnSpMk id="47" creationId="{CFAEB555-5E02-C344-9618-9AC63E624564}"/>
          </ac:cxnSpMkLst>
        </pc:cxnChg>
      </pc:sldChg>
      <pc:sldChg chg="addSp delSp modSp add">
        <pc:chgData name="Thilo Balke" userId="8d11b549-4624-42f9-8719-84420d301962" providerId="ADAL" clId="{DE0A6024-8FCA-0345-A32F-43DE0372C739}" dt="2018-07-16T03:20:41.962" v="6049" actId="20577"/>
        <pc:sldMkLst>
          <pc:docMk/>
          <pc:sldMk cId="3827690636" sldId="524"/>
        </pc:sldMkLst>
        <pc:spChg chg="mod">
          <ac:chgData name="Thilo Balke" userId="8d11b549-4624-42f9-8719-84420d301962" providerId="ADAL" clId="{DE0A6024-8FCA-0345-A32F-43DE0372C739}" dt="2018-07-16T03:20:19.700" v="5998" actId="20577"/>
          <ac:spMkLst>
            <pc:docMk/>
            <pc:sldMk cId="3827690636" sldId="524"/>
            <ac:spMk id="2" creationId="{54DEF33B-5444-D942-8955-46D19C11415B}"/>
          </ac:spMkLst>
        </pc:spChg>
        <pc:spChg chg="mod">
          <ac:chgData name="Thilo Balke" userId="8d11b549-4624-42f9-8719-84420d301962" providerId="ADAL" clId="{DE0A6024-8FCA-0345-A32F-43DE0372C739}" dt="2018-07-16T03:12:30.498" v="5804"/>
          <ac:spMkLst>
            <pc:docMk/>
            <pc:sldMk cId="3827690636" sldId="524"/>
            <ac:spMk id="3" creationId="{1E1F8A7A-1E1A-E34F-9ED4-3F75F89F3F55}"/>
          </ac:spMkLst>
        </pc:spChg>
        <pc:spChg chg="mod">
          <ac:chgData name="Thilo Balke" userId="8d11b549-4624-42f9-8719-84420d301962" providerId="ADAL" clId="{DE0A6024-8FCA-0345-A32F-43DE0372C739}" dt="2018-07-16T03:20:41.962" v="6049" actId="20577"/>
          <ac:spMkLst>
            <pc:docMk/>
            <pc:sldMk cId="3827690636" sldId="524"/>
            <ac:spMk id="5" creationId="{859B86DA-7D95-5D48-A1C0-7F57E6436335}"/>
          </ac:spMkLst>
        </pc:spChg>
        <pc:spChg chg="del">
          <ac:chgData name="Thilo Balke" userId="8d11b549-4624-42f9-8719-84420d301962" providerId="ADAL" clId="{DE0A6024-8FCA-0345-A32F-43DE0372C739}" dt="2018-07-16T03:11:57.177" v="5800" actId="478"/>
          <ac:spMkLst>
            <pc:docMk/>
            <pc:sldMk cId="3827690636" sldId="524"/>
            <ac:spMk id="10" creationId="{8EE69493-6B42-744B-A45D-AEA8A2D5B24A}"/>
          </ac:spMkLst>
        </pc:spChg>
        <pc:spChg chg="del">
          <ac:chgData name="Thilo Balke" userId="8d11b549-4624-42f9-8719-84420d301962" providerId="ADAL" clId="{DE0A6024-8FCA-0345-A32F-43DE0372C739}" dt="2018-07-16T03:11:42.561" v="5799" actId="478"/>
          <ac:spMkLst>
            <pc:docMk/>
            <pc:sldMk cId="3827690636" sldId="524"/>
            <ac:spMk id="12" creationId="{A89E726F-C0C9-0043-96CE-0C47A9FFEA1C}"/>
          </ac:spMkLst>
        </pc:spChg>
        <pc:spChg chg="mod">
          <ac:chgData name="Thilo Balke" userId="8d11b549-4624-42f9-8719-84420d301962" providerId="ADAL" clId="{DE0A6024-8FCA-0345-A32F-43DE0372C739}" dt="2018-07-16T03:17:33.240" v="5890" actId="1076"/>
          <ac:spMkLst>
            <pc:docMk/>
            <pc:sldMk cId="3827690636" sldId="524"/>
            <ac:spMk id="14" creationId="{570BF03A-0719-5F4E-B30B-AD296E342836}"/>
          </ac:spMkLst>
        </pc:spChg>
        <pc:spChg chg="mod">
          <ac:chgData name="Thilo Balke" userId="8d11b549-4624-42f9-8719-84420d301962" providerId="ADAL" clId="{DE0A6024-8FCA-0345-A32F-43DE0372C739}" dt="2018-07-16T03:17:24.297" v="5888" actId="1076"/>
          <ac:spMkLst>
            <pc:docMk/>
            <pc:sldMk cId="3827690636" sldId="524"/>
            <ac:spMk id="15" creationId="{AB9D3F3C-1E13-794F-82CA-3FE1EEF32E93}"/>
          </ac:spMkLst>
        </pc:spChg>
        <pc:spChg chg="mod">
          <ac:chgData name="Thilo Balke" userId="8d11b549-4624-42f9-8719-84420d301962" providerId="ADAL" clId="{DE0A6024-8FCA-0345-A32F-43DE0372C739}" dt="2018-07-16T03:17:28.943" v="5889" actId="1076"/>
          <ac:spMkLst>
            <pc:docMk/>
            <pc:sldMk cId="3827690636" sldId="524"/>
            <ac:spMk id="18" creationId="{0DC65719-39E5-C547-884F-F7432955974B}"/>
          </ac:spMkLst>
        </pc:spChg>
        <pc:spChg chg="del">
          <ac:chgData name="Thilo Balke" userId="8d11b549-4624-42f9-8719-84420d301962" providerId="ADAL" clId="{DE0A6024-8FCA-0345-A32F-43DE0372C739}" dt="2018-07-16T03:11:37.070" v="5798" actId="478"/>
          <ac:spMkLst>
            <pc:docMk/>
            <pc:sldMk cId="3827690636" sldId="524"/>
            <ac:spMk id="19" creationId="{6F61D074-6628-DB47-852A-CBD2908A24DD}"/>
          </ac:spMkLst>
        </pc:spChg>
        <pc:spChg chg="mod">
          <ac:chgData name="Thilo Balke" userId="8d11b549-4624-42f9-8719-84420d301962" providerId="ADAL" clId="{DE0A6024-8FCA-0345-A32F-43DE0372C739}" dt="2018-07-16T03:17:24.297" v="5888" actId="1076"/>
          <ac:spMkLst>
            <pc:docMk/>
            <pc:sldMk cId="3827690636" sldId="524"/>
            <ac:spMk id="20" creationId="{83F4D6FF-CB86-E241-8E44-4D3E7D16CE43}"/>
          </ac:spMkLst>
        </pc:spChg>
        <pc:spChg chg="add mod">
          <ac:chgData name="Thilo Balke" userId="8d11b549-4624-42f9-8719-84420d301962" providerId="ADAL" clId="{DE0A6024-8FCA-0345-A32F-43DE0372C739}" dt="2018-07-16T03:12:01.103" v="5802" actId="20577"/>
          <ac:spMkLst>
            <pc:docMk/>
            <pc:sldMk cId="3827690636" sldId="524"/>
            <ac:spMk id="23" creationId="{DF2A0926-041C-4147-BC22-F94F6A245BDF}"/>
          </ac:spMkLst>
        </pc:spChg>
        <pc:spChg chg="add mod">
          <ac:chgData name="Thilo Balke" userId="8d11b549-4624-42f9-8719-84420d301962" providerId="ADAL" clId="{DE0A6024-8FCA-0345-A32F-43DE0372C739}" dt="2018-07-16T03:18:29.133" v="5916" actId="207"/>
          <ac:spMkLst>
            <pc:docMk/>
            <pc:sldMk cId="3827690636" sldId="524"/>
            <ac:spMk id="24" creationId="{4A137C29-80D8-FA49-9DDC-4DCB87FD0970}"/>
          </ac:spMkLst>
        </pc:spChg>
        <pc:cxnChg chg="del mod">
          <ac:chgData name="Thilo Balke" userId="8d11b549-4624-42f9-8719-84420d301962" providerId="ADAL" clId="{DE0A6024-8FCA-0345-A32F-43DE0372C739}" dt="2018-07-16T03:15:58.120" v="5879" actId="478"/>
          <ac:cxnSpMkLst>
            <pc:docMk/>
            <pc:sldMk cId="3827690636" sldId="524"/>
            <ac:cxnSpMk id="7" creationId="{CFBE0BC0-C6AD-0B4F-8D7B-16ED96C77B17}"/>
          </ac:cxnSpMkLst>
        </pc:cxnChg>
        <pc:cxnChg chg="del mod">
          <ac:chgData name="Thilo Balke" userId="8d11b549-4624-42f9-8719-84420d301962" providerId="ADAL" clId="{DE0A6024-8FCA-0345-A32F-43DE0372C739}" dt="2018-07-16T03:17:34.777" v="5891" actId="478"/>
          <ac:cxnSpMkLst>
            <pc:docMk/>
            <pc:sldMk cId="3827690636" sldId="524"/>
            <ac:cxnSpMk id="11" creationId="{72E16F6E-DFAC-4943-A78C-E37237A5C9E5}"/>
          </ac:cxnSpMkLst>
        </pc:cxnChg>
        <pc:cxnChg chg="del mod">
          <ac:chgData name="Thilo Balke" userId="8d11b549-4624-42f9-8719-84420d301962" providerId="ADAL" clId="{DE0A6024-8FCA-0345-A32F-43DE0372C739}" dt="2018-07-16T03:12:10.693" v="5803" actId="478"/>
          <ac:cxnSpMkLst>
            <pc:docMk/>
            <pc:sldMk cId="3827690636" sldId="524"/>
            <ac:cxnSpMk id="16" creationId="{46027E2C-545E-2741-9763-2F23D3550F4F}"/>
          </ac:cxnSpMkLst>
        </pc:cxnChg>
        <pc:cxnChg chg="add del mod">
          <ac:chgData name="Thilo Balke" userId="8d11b549-4624-42f9-8719-84420d301962" providerId="ADAL" clId="{DE0A6024-8FCA-0345-A32F-43DE0372C739}" dt="2018-07-16T03:18:15.327" v="5902" actId="14100"/>
          <ac:cxnSpMkLst>
            <pc:docMk/>
            <pc:sldMk cId="3827690636" sldId="524"/>
            <ac:cxnSpMk id="17" creationId="{2E8E9E65-DBC3-0A40-AFDE-049C2757B585}"/>
          </ac:cxnSpMkLst>
        </pc:cxnChg>
        <pc:cxnChg chg="del mod">
          <ac:chgData name="Thilo Balke" userId="8d11b549-4624-42f9-8719-84420d301962" providerId="ADAL" clId="{DE0A6024-8FCA-0345-A32F-43DE0372C739}" dt="2018-07-16T03:16:03.239" v="5880" actId="478"/>
          <ac:cxnSpMkLst>
            <pc:docMk/>
            <pc:sldMk cId="3827690636" sldId="524"/>
            <ac:cxnSpMk id="21" creationId="{EF8E2255-875A-AC49-A3D9-F97DAEF956FB}"/>
          </ac:cxnSpMkLst>
        </pc:cxnChg>
        <pc:cxnChg chg="add del">
          <ac:chgData name="Thilo Balke" userId="8d11b549-4624-42f9-8719-84420d301962" providerId="ADAL" clId="{DE0A6024-8FCA-0345-A32F-43DE0372C739}" dt="2018-07-16T03:17:47.674" v="5894"/>
          <ac:cxnSpMkLst>
            <pc:docMk/>
            <pc:sldMk cId="3827690636" sldId="524"/>
            <ac:cxnSpMk id="25" creationId="{F5C61728-EC69-2E46-992C-E31EBAB897C4}"/>
          </ac:cxnSpMkLst>
        </pc:cxnChg>
        <pc:cxnChg chg="add mod">
          <ac:chgData name="Thilo Balke" userId="8d11b549-4624-42f9-8719-84420d301962" providerId="ADAL" clId="{DE0A6024-8FCA-0345-A32F-43DE0372C739}" dt="2018-07-16T03:18:00.140" v="5899" actId="14100"/>
          <ac:cxnSpMkLst>
            <pc:docMk/>
            <pc:sldMk cId="3827690636" sldId="524"/>
            <ac:cxnSpMk id="26" creationId="{CD034DD5-5836-E84C-B5E5-D9C6794DD5AB}"/>
          </ac:cxnSpMkLst>
        </pc:cxnChg>
        <pc:cxnChg chg="add">
          <ac:chgData name="Thilo Balke" userId="8d11b549-4624-42f9-8719-84420d301962" providerId="ADAL" clId="{DE0A6024-8FCA-0345-A32F-43DE0372C739}" dt="2018-07-16T03:18:04.446" v="5900"/>
          <ac:cxnSpMkLst>
            <pc:docMk/>
            <pc:sldMk cId="3827690636" sldId="524"/>
            <ac:cxnSpMk id="27" creationId="{AC15390A-915C-B54A-93E6-75E70A7887D4}"/>
          </ac:cxnSpMkLst>
        </pc:cxnChg>
      </pc:sldChg>
      <pc:sldChg chg="addSp delSp modSp add ord">
        <pc:chgData name="Thilo Balke" userId="8d11b549-4624-42f9-8719-84420d301962" providerId="ADAL" clId="{DE0A6024-8FCA-0345-A32F-43DE0372C739}" dt="2018-07-16T03:20:04.823" v="5993" actId="1076"/>
        <pc:sldMkLst>
          <pc:docMk/>
          <pc:sldMk cId="3104192019" sldId="525"/>
        </pc:sldMkLst>
        <pc:spChg chg="mod">
          <ac:chgData name="Thilo Balke" userId="8d11b549-4624-42f9-8719-84420d301962" providerId="ADAL" clId="{DE0A6024-8FCA-0345-A32F-43DE0372C739}" dt="2018-07-16T03:06:19.067" v="5641" actId="404"/>
          <ac:spMkLst>
            <pc:docMk/>
            <pc:sldMk cId="3104192019" sldId="525"/>
            <ac:spMk id="2" creationId="{54DEF33B-5444-D942-8955-46D19C11415B}"/>
          </ac:spMkLst>
        </pc:spChg>
        <pc:spChg chg="mod">
          <ac:chgData name="Thilo Balke" userId="8d11b549-4624-42f9-8719-84420d301962" providerId="ADAL" clId="{DE0A6024-8FCA-0345-A32F-43DE0372C739}" dt="2018-07-16T03:10:57.830" v="5797" actId="20577"/>
          <ac:spMkLst>
            <pc:docMk/>
            <pc:sldMk cId="3104192019" sldId="525"/>
            <ac:spMk id="3" creationId="{1E1F8A7A-1E1A-E34F-9ED4-3F75F89F3F55}"/>
          </ac:spMkLst>
        </pc:spChg>
        <pc:spChg chg="mod">
          <ac:chgData name="Thilo Balke" userId="8d11b549-4624-42f9-8719-84420d301962" providerId="ADAL" clId="{DE0A6024-8FCA-0345-A32F-43DE0372C739}" dt="2018-07-16T03:09:51.719" v="5794" actId="20577"/>
          <ac:spMkLst>
            <pc:docMk/>
            <pc:sldMk cId="3104192019" sldId="525"/>
            <ac:spMk id="5" creationId="{DFF6C890-FCF6-A74A-9022-5893980C5D58}"/>
          </ac:spMkLst>
        </pc:spChg>
        <pc:spChg chg="del">
          <ac:chgData name="Thilo Balke" userId="8d11b549-4624-42f9-8719-84420d301962" providerId="ADAL" clId="{DE0A6024-8FCA-0345-A32F-43DE0372C739}" dt="2018-07-16T03:07:00.801" v="5656" actId="478"/>
          <ac:spMkLst>
            <pc:docMk/>
            <pc:sldMk cId="3104192019" sldId="525"/>
            <ac:spMk id="12" creationId="{A89E726F-C0C9-0043-96CE-0C47A9FFEA1C}"/>
          </ac:spMkLst>
        </pc:spChg>
        <pc:spChg chg="add mod">
          <ac:chgData name="Thilo Balke" userId="8d11b549-4624-42f9-8719-84420d301962" providerId="ADAL" clId="{DE0A6024-8FCA-0345-A32F-43DE0372C739}" dt="2018-07-16T03:15:04.209" v="5870" actId="207"/>
          <ac:spMkLst>
            <pc:docMk/>
            <pc:sldMk cId="3104192019" sldId="525"/>
            <ac:spMk id="13" creationId="{F0A98754-0416-0546-9310-9C82CF900A23}"/>
          </ac:spMkLst>
        </pc:spChg>
        <pc:spChg chg="mod">
          <ac:chgData name="Thilo Balke" userId="8d11b549-4624-42f9-8719-84420d301962" providerId="ADAL" clId="{DE0A6024-8FCA-0345-A32F-43DE0372C739}" dt="2018-07-16T03:07:21.378" v="5658" actId="20577"/>
          <ac:spMkLst>
            <pc:docMk/>
            <pc:sldMk cId="3104192019" sldId="525"/>
            <ac:spMk id="15" creationId="{AB9D3F3C-1E13-794F-82CA-3FE1EEF32E93}"/>
          </ac:spMkLst>
        </pc:spChg>
        <pc:spChg chg="add mod">
          <ac:chgData name="Thilo Balke" userId="8d11b549-4624-42f9-8719-84420d301962" providerId="ADAL" clId="{DE0A6024-8FCA-0345-A32F-43DE0372C739}" dt="2018-07-16T03:20:04.823" v="5993" actId="1076"/>
          <ac:spMkLst>
            <pc:docMk/>
            <pc:sldMk cId="3104192019" sldId="525"/>
            <ac:spMk id="19" creationId="{7049A7FB-5846-844B-9D7B-BA9F0E3A6F6F}"/>
          </ac:spMkLst>
        </pc:spChg>
        <pc:cxnChg chg="mod">
          <ac:chgData name="Thilo Balke" userId="8d11b549-4624-42f9-8719-84420d301962" providerId="ADAL" clId="{DE0A6024-8FCA-0345-A32F-43DE0372C739}" dt="2018-07-16T03:07:21.378" v="5658" actId="20577"/>
          <ac:cxnSpMkLst>
            <pc:docMk/>
            <pc:sldMk cId="3104192019" sldId="525"/>
            <ac:cxnSpMk id="7" creationId="{CFBE0BC0-C6AD-0B4F-8D7B-16ED96C77B17}"/>
          </ac:cxnSpMkLst>
        </pc:cxnChg>
        <pc:cxnChg chg="del mod">
          <ac:chgData name="Thilo Balke" userId="8d11b549-4624-42f9-8719-84420d301962" providerId="ADAL" clId="{DE0A6024-8FCA-0345-A32F-43DE0372C739}" dt="2018-07-16T03:07:03.026" v="5657" actId="478"/>
          <ac:cxnSpMkLst>
            <pc:docMk/>
            <pc:sldMk cId="3104192019" sldId="525"/>
            <ac:cxnSpMk id="16" creationId="{46027E2C-545E-2741-9763-2F23D3550F4F}"/>
          </ac:cxnSpMkLst>
        </pc:cxnChg>
        <pc:cxnChg chg="add mod">
          <ac:chgData name="Thilo Balke" userId="8d11b549-4624-42f9-8719-84420d301962" providerId="ADAL" clId="{DE0A6024-8FCA-0345-A32F-43DE0372C739}" dt="2018-07-16T03:09:33.935" v="5786" actId="14100"/>
          <ac:cxnSpMkLst>
            <pc:docMk/>
            <pc:sldMk cId="3104192019" sldId="525"/>
            <ac:cxnSpMk id="17" creationId="{9309BE7C-AA56-7B44-B569-9894B1112D00}"/>
          </ac:cxnSpMkLst>
        </pc:cxnChg>
      </pc:sldChg>
      <pc:sldChg chg="addSp delSp modSp add">
        <pc:chgData name="Thilo Balke" userId="8d11b549-4624-42f9-8719-84420d301962" providerId="ADAL" clId="{DE0A6024-8FCA-0345-A32F-43DE0372C739}" dt="2018-07-16T13:21:21.131" v="6474"/>
        <pc:sldMkLst>
          <pc:docMk/>
          <pc:sldMk cId="844639758" sldId="526"/>
        </pc:sldMkLst>
        <pc:spChg chg="mod">
          <ac:chgData name="Thilo Balke" userId="8d11b549-4624-42f9-8719-84420d301962" providerId="ADAL" clId="{DE0A6024-8FCA-0345-A32F-43DE0372C739}" dt="2018-07-16T12:58:16.144" v="6406" actId="20577"/>
          <ac:spMkLst>
            <pc:docMk/>
            <pc:sldMk cId="844639758" sldId="526"/>
            <ac:spMk id="2" creationId="{C6C15D01-7055-F44F-B438-52DDBE38621A}"/>
          </ac:spMkLst>
        </pc:spChg>
        <pc:spChg chg="del">
          <ac:chgData name="Thilo Balke" userId="8d11b549-4624-42f9-8719-84420d301962" providerId="ADAL" clId="{DE0A6024-8FCA-0345-A32F-43DE0372C739}" dt="2018-07-16T12:53:02.283" v="6051" actId="478"/>
          <ac:spMkLst>
            <pc:docMk/>
            <pc:sldMk cId="844639758" sldId="526"/>
            <ac:spMk id="3" creationId="{20AC2CEE-E89C-DC46-8351-A83D02D058A6}"/>
          </ac:spMkLst>
        </pc:spChg>
        <pc:spChg chg="add del mod">
          <ac:chgData name="Thilo Balke" userId="8d11b549-4624-42f9-8719-84420d301962" providerId="ADAL" clId="{DE0A6024-8FCA-0345-A32F-43DE0372C739}" dt="2018-07-16T12:58:51.628" v="6444"/>
          <ac:spMkLst>
            <pc:docMk/>
            <pc:sldMk cId="844639758" sldId="526"/>
            <ac:spMk id="11" creationId="{B2B946FE-CABA-C645-A2DD-29C9690D3A3A}"/>
          </ac:spMkLst>
        </pc:spChg>
        <pc:spChg chg="add mod">
          <ac:chgData name="Thilo Balke" userId="8d11b549-4624-42f9-8719-84420d301962" providerId="ADAL" clId="{DE0A6024-8FCA-0345-A32F-43DE0372C739}" dt="2018-07-16T13:00:09.574" v="6461" actId="1076"/>
          <ac:spMkLst>
            <pc:docMk/>
            <pc:sldMk cId="844639758" sldId="526"/>
            <ac:spMk id="12" creationId="{80F2124D-0463-A84B-BDD9-C400A145F2B6}"/>
          </ac:spMkLst>
        </pc:spChg>
        <pc:spChg chg="add mod">
          <ac:chgData name="Thilo Balke" userId="8d11b549-4624-42f9-8719-84420d301962" providerId="ADAL" clId="{DE0A6024-8FCA-0345-A32F-43DE0372C739}" dt="2018-07-16T13:00:09.574" v="6461" actId="1076"/>
          <ac:spMkLst>
            <pc:docMk/>
            <pc:sldMk cId="844639758" sldId="526"/>
            <ac:spMk id="13" creationId="{9607F78F-242E-A44C-89EE-2B872126243A}"/>
          </ac:spMkLst>
        </pc:spChg>
        <pc:spChg chg="add mod">
          <ac:chgData name="Thilo Balke" userId="8d11b549-4624-42f9-8719-84420d301962" providerId="ADAL" clId="{DE0A6024-8FCA-0345-A32F-43DE0372C739}" dt="2018-07-16T13:00:09.574" v="6461" actId="1076"/>
          <ac:spMkLst>
            <pc:docMk/>
            <pc:sldMk cId="844639758" sldId="526"/>
            <ac:spMk id="14" creationId="{8DB63226-DD34-3048-8FF4-5EEB8BA16AEF}"/>
          </ac:spMkLst>
        </pc:spChg>
        <pc:picChg chg="add mod modCrop">
          <ac:chgData name="Thilo Balke" userId="8d11b549-4624-42f9-8719-84420d301962" providerId="ADAL" clId="{DE0A6024-8FCA-0345-A32F-43DE0372C739}" dt="2018-07-16T13:00:09.574" v="6461" actId="1076"/>
          <ac:picMkLst>
            <pc:docMk/>
            <pc:sldMk cId="844639758" sldId="526"/>
            <ac:picMk id="6" creationId="{C3C7A163-8D73-7340-BBF8-B401E5382838}"/>
          </ac:picMkLst>
        </pc:picChg>
        <pc:picChg chg="add mod modCrop">
          <ac:chgData name="Thilo Balke" userId="8d11b549-4624-42f9-8719-84420d301962" providerId="ADAL" clId="{DE0A6024-8FCA-0345-A32F-43DE0372C739}" dt="2018-07-16T13:00:09.574" v="6461" actId="1076"/>
          <ac:picMkLst>
            <pc:docMk/>
            <pc:sldMk cId="844639758" sldId="526"/>
            <ac:picMk id="8" creationId="{D2E4B801-27F4-CE4C-A147-1D7043B6B57C}"/>
          </ac:picMkLst>
        </pc:picChg>
        <pc:picChg chg="add mod modCrop">
          <ac:chgData name="Thilo Balke" userId="8d11b549-4624-42f9-8719-84420d301962" providerId="ADAL" clId="{DE0A6024-8FCA-0345-A32F-43DE0372C739}" dt="2018-07-16T13:00:09.574" v="6461" actId="1076"/>
          <ac:picMkLst>
            <pc:docMk/>
            <pc:sldMk cId="844639758" sldId="526"/>
            <ac:picMk id="10" creationId="{6DB5855B-329F-314D-9B9D-A1C5D87F14BD}"/>
          </ac:picMkLst>
        </pc:picChg>
        <pc:picChg chg="add del">
          <ac:chgData name="Thilo Balke" userId="8d11b549-4624-42f9-8719-84420d301962" providerId="ADAL" clId="{DE0A6024-8FCA-0345-A32F-43DE0372C739}" dt="2018-07-16T13:21:21.131" v="6474"/>
          <ac:picMkLst>
            <pc:docMk/>
            <pc:sldMk cId="844639758" sldId="526"/>
            <ac:picMk id="15" creationId="{C6AA0FD2-5185-AB4D-8E0A-471E16386D09}"/>
          </ac:picMkLst>
        </pc:picChg>
      </pc:sldChg>
      <pc:sldChg chg="modSp add">
        <pc:chgData name="Thilo Balke" userId="8d11b549-4624-42f9-8719-84420d301962" providerId="ADAL" clId="{DE0A6024-8FCA-0345-A32F-43DE0372C739}" dt="2018-07-16T13:26:09.160" v="6517" actId="14100"/>
        <pc:sldMkLst>
          <pc:docMk/>
          <pc:sldMk cId="2198675975" sldId="527"/>
        </pc:sldMkLst>
        <pc:spChg chg="mod">
          <ac:chgData name="Thilo Balke" userId="8d11b549-4624-42f9-8719-84420d301962" providerId="ADAL" clId="{DE0A6024-8FCA-0345-A32F-43DE0372C739}" dt="2018-07-16T13:05:20.752" v="6472" actId="20577"/>
          <ac:spMkLst>
            <pc:docMk/>
            <pc:sldMk cId="2198675975" sldId="527"/>
            <ac:spMk id="2" creationId="{C0497C3D-0EC9-AE45-862E-CBA0F2D05729}"/>
          </ac:spMkLst>
        </pc:spChg>
        <pc:spChg chg="mod">
          <ac:chgData name="Thilo Balke" userId="8d11b549-4624-42f9-8719-84420d301962" providerId="ADAL" clId="{DE0A6024-8FCA-0345-A32F-43DE0372C739}" dt="2018-07-16T13:26:09.160" v="6517" actId="14100"/>
          <ac:spMkLst>
            <pc:docMk/>
            <pc:sldMk cId="2198675975" sldId="527"/>
            <ac:spMk id="3" creationId="{A3DD9779-F98E-0240-999F-C2AB9CC6C53F}"/>
          </ac:spMkLst>
        </pc:spChg>
      </pc:sldChg>
      <pc:sldChg chg="modSp add">
        <pc:chgData name="Thilo Balke" userId="8d11b549-4624-42f9-8719-84420d301962" providerId="ADAL" clId="{DE0A6024-8FCA-0345-A32F-43DE0372C739}" dt="2018-07-16T13:42:57.635" v="7059" actId="20577"/>
        <pc:sldMkLst>
          <pc:docMk/>
          <pc:sldMk cId="288873548" sldId="528"/>
        </pc:sldMkLst>
        <pc:spChg chg="mod">
          <ac:chgData name="Thilo Balke" userId="8d11b549-4624-42f9-8719-84420d301962" providerId="ADAL" clId="{DE0A6024-8FCA-0345-A32F-43DE0372C739}" dt="2018-07-16T13:40:21.032" v="6910" actId="20577"/>
          <ac:spMkLst>
            <pc:docMk/>
            <pc:sldMk cId="288873548" sldId="528"/>
            <ac:spMk id="2" creationId="{FABB1C53-9151-E147-9262-F8AAE1C495EC}"/>
          </ac:spMkLst>
        </pc:spChg>
        <pc:spChg chg="mod">
          <ac:chgData name="Thilo Balke" userId="8d11b549-4624-42f9-8719-84420d301962" providerId="ADAL" clId="{DE0A6024-8FCA-0345-A32F-43DE0372C739}" dt="2018-07-16T13:42:57.635" v="7059" actId="20577"/>
          <ac:spMkLst>
            <pc:docMk/>
            <pc:sldMk cId="288873548" sldId="528"/>
            <ac:spMk id="3" creationId="{736AFEAC-0C1E-AE49-95F5-DEA6C72D6D75}"/>
          </ac:spMkLst>
        </pc:spChg>
      </pc:sldChg>
      <pc:sldChg chg="modSp add del">
        <pc:chgData name="Thilo Balke" userId="8d11b549-4624-42f9-8719-84420d301962" providerId="ADAL" clId="{DE0A6024-8FCA-0345-A32F-43DE0372C739}" dt="2018-07-16T13:40:09.058" v="6904" actId="2696"/>
        <pc:sldMkLst>
          <pc:docMk/>
          <pc:sldMk cId="1124503099" sldId="528"/>
        </pc:sldMkLst>
        <pc:spChg chg="mod">
          <ac:chgData name="Thilo Balke" userId="8d11b549-4624-42f9-8719-84420d301962" providerId="ADAL" clId="{DE0A6024-8FCA-0345-A32F-43DE0372C739}" dt="2018-07-16T13:26:29.342" v="6525" actId="20577"/>
          <ac:spMkLst>
            <pc:docMk/>
            <pc:sldMk cId="1124503099" sldId="528"/>
            <ac:spMk id="2" creationId="{B0939A85-ED0E-C240-B9A0-43251C0BA44E}"/>
          </ac:spMkLst>
        </pc:spChg>
      </pc:sldChg>
      <pc:sldChg chg="modSp add">
        <pc:chgData name="Thilo Balke" userId="8d11b549-4624-42f9-8719-84420d301962" providerId="ADAL" clId="{DE0A6024-8FCA-0345-A32F-43DE0372C739}" dt="2018-07-16T14:55:51.241" v="8323" actId="20577"/>
        <pc:sldMkLst>
          <pc:docMk/>
          <pc:sldMk cId="3109201614" sldId="529"/>
        </pc:sldMkLst>
        <pc:spChg chg="mod">
          <ac:chgData name="Thilo Balke" userId="8d11b549-4624-42f9-8719-84420d301962" providerId="ADAL" clId="{DE0A6024-8FCA-0345-A32F-43DE0372C739}" dt="2018-07-16T14:55:31.452" v="8294" actId="20577"/>
          <ac:spMkLst>
            <pc:docMk/>
            <pc:sldMk cId="3109201614" sldId="529"/>
            <ac:spMk id="2" creationId="{B91F4DE2-824C-C543-BD97-907226F4B51F}"/>
          </ac:spMkLst>
        </pc:spChg>
        <pc:spChg chg="mod">
          <ac:chgData name="Thilo Balke" userId="8d11b549-4624-42f9-8719-84420d301962" providerId="ADAL" clId="{DE0A6024-8FCA-0345-A32F-43DE0372C739}" dt="2018-07-16T14:55:51.241" v="8323" actId="20577"/>
          <ac:spMkLst>
            <pc:docMk/>
            <pc:sldMk cId="3109201614" sldId="529"/>
            <ac:spMk id="3" creationId="{A80FE303-6B62-5448-A44D-1ED050D4955C}"/>
          </ac:spMkLst>
        </pc:spChg>
      </pc:sldChg>
      <pc:sldChg chg="add">
        <pc:chgData name="Thilo Balke" userId="8d11b549-4624-42f9-8719-84420d301962" providerId="ADAL" clId="{DE0A6024-8FCA-0345-A32F-43DE0372C739}" dt="2018-07-16T13:44:15.354" v="7061"/>
        <pc:sldMkLst>
          <pc:docMk/>
          <pc:sldMk cId="1679104215" sldId="530"/>
        </pc:sldMkLst>
      </pc:sldChg>
      <pc:sldChg chg="modSp add ord">
        <pc:chgData name="Thilo Balke" userId="8d11b549-4624-42f9-8719-84420d301962" providerId="ADAL" clId="{DE0A6024-8FCA-0345-A32F-43DE0372C739}" dt="2018-07-16T14:46:29.500" v="8219"/>
        <pc:sldMkLst>
          <pc:docMk/>
          <pc:sldMk cId="1490950010" sldId="531"/>
        </pc:sldMkLst>
        <pc:spChg chg="mod">
          <ac:chgData name="Thilo Balke" userId="8d11b549-4624-42f9-8719-84420d301962" providerId="ADAL" clId="{DE0A6024-8FCA-0345-A32F-43DE0372C739}" dt="2018-07-16T13:45:02.678" v="7069" actId="20577"/>
          <ac:spMkLst>
            <pc:docMk/>
            <pc:sldMk cId="1490950010" sldId="531"/>
            <ac:spMk id="3" creationId="{A3BA5DAB-3EFE-BA42-ABBE-E5CC8894E0A9}"/>
          </ac:spMkLst>
        </pc:spChg>
      </pc:sldChg>
      <pc:sldChg chg="add ord">
        <pc:chgData name="Thilo Balke" userId="8d11b549-4624-42f9-8719-84420d301962" providerId="ADAL" clId="{DE0A6024-8FCA-0345-A32F-43DE0372C739}" dt="2018-07-16T13:44:28.086" v="7062"/>
        <pc:sldMkLst>
          <pc:docMk/>
          <pc:sldMk cId="497025089" sldId="532"/>
        </pc:sldMkLst>
      </pc:sldChg>
      <pc:sldChg chg="addSp delSp modSp add ord">
        <pc:chgData name="Thilo Balke" userId="8d11b549-4624-42f9-8719-84420d301962" providerId="ADAL" clId="{DE0A6024-8FCA-0345-A32F-43DE0372C739}" dt="2018-07-16T14:49:46.681" v="8240" actId="20577"/>
        <pc:sldMkLst>
          <pc:docMk/>
          <pc:sldMk cId="3157427940" sldId="533"/>
        </pc:sldMkLst>
        <pc:spChg chg="mod">
          <ac:chgData name="Thilo Balke" userId="8d11b549-4624-42f9-8719-84420d301962" providerId="ADAL" clId="{DE0A6024-8FCA-0345-A32F-43DE0372C739}" dt="2018-07-16T14:49:46.681" v="8240" actId="20577"/>
          <ac:spMkLst>
            <pc:docMk/>
            <pc:sldMk cId="3157427940" sldId="533"/>
            <ac:spMk id="2" creationId="{E543248F-5D75-D944-8382-EDF45F3B9D60}"/>
          </ac:spMkLst>
        </pc:spChg>
        <pc:spChg chg="del">
          <ac:chgData name="Thilo Balke" userId="8d11b549-4624-42f9-8719-84420d301962" providerId="ADAL" clId="{DE0A6024-8FCA-0345-A32F-43DE0372C739}" dt="2018-07-16T14:23:45.383" v="7927" actId="478"/>
          <ac:spMkLst>
            <pc:docMk/>
            <pc:sldMk cId="3157427940" sldId="533"/>
            <ac:spMk id="3" creationId="{B5367142-677C-D740-A20D-451C8C165C83}"/>
          </ac:spMkLst>
        </pc:spChg>
        <pc:spChg chg="add mod">
          <ac:chgData name="Thilo Balke" userId="8d11b549-4624-42f9-8719-84420d301962" providerId="ADAL" clId="{DE0A6024-8FCA-0345-A32F-43DE0372C739}" dt="2018-07-16T14:27:46.971" v="8194" actId="404"/>
          <ac:spMkLst>
            <pc:docMk/>
            <pc:sldMk cId="3157427940" sldId="533"/>
            <ac:spMk id="9" creationId="{B1EF4E44-2E08-D04D-9BF4-1E10DB01F8F4}"/>
          </ac:spMkLst>
        </pc:spChg>
        <pc:spChg chg="add mod">
          <ac:chgData name="Thilo Balke" userId="8d11b549-4624-42f9-8719-84420d301962" providerId="ADAL" clId="{DE0A6024-8FCA-0345-A32F-43DE0372C739}" dt="2018-07-16T14:27:50.208" v="8196" actId="20577"/>
          <ac:spMkLst>
            <pc:docMk/>
            <pc:sldMk cId="3157427940" sldId="533"/>
            <ac:spMk id="10" creationId="{677C7C2E-72D1-2F47-A5A2-0042D0901CD4}"/>
          </ac:spMkLst>
        </pc:spChg>
        <pc:picChg chg="add mod modCrop">
          <ac:chgData name="Thilo Balke" userId="8d11b549-4624-42f9-8719-84420d301962" providerId="ADAL" clId="{DE0A6024-8FCA-0345-A32F-43DE0372C739}" dt="2018-07-16T14:26:46.216" v="8150" actId="1076"/>
          <ac:picMkLst>
            <pc:docMk/>
            <pc:sldMk cId="3157427940" sldId="533"/>
            <ac:picMk id="6" creationId="{40B33E41-CD93-AC43-97D6-060162EF3D44}"/>
          </ac:picMkLst>
        </pc:picChg>
        <pc:picChg chg="add mod modCrop">
          <ac:chgData name="Thilo Balke" userId="8d11b549-4624-42f9-8719-84420d301962" providerId="ADAL" clId="{DE0A6024-8FCA-0345-A32F-43DE0372C739}" dt="2018-07-16T14:26:45.138" v="8149" actId="1076"/>
          <ac:picMkLst>
            <pc:docMk/>
            <pc:sldMk cId="3157427940" sldId="533"/>
            <ac:picMk id="8" creationId="{E01465DD-314A-A243-9708-BE59456FA3B3}"/>
          </ac:picMkLst>
        </pc:picChg>
      </pc:sldChg>
      <pc:sldChg chg="delSp modSp add">
        <pc:chgData name="Thilo Balke" userId="8d11b549-4624-42f9-8719-84420d301962" providerId="ADAL" clId="{DE0A6024-8FCA-0345-A32F-43DE0372C739}" dt="2018-07-16T13:55:18.168" v="7451" actId="20577"/>
        <pc:sldMkLst>
          <pc:docMk/>
          <pc:sldMk cId="3773150492" sldId="534"/>
        </pc:sldMkLst>
        <pc:spChg chg="mod">
          <ac:chgData name="Thilo Balke" userId="8d11b549-4624-42f9-8719-84420d301962" providerId="ADAL" clId="{DE0A6024-8FCA-0345-A32F-43DE0372C739}" dt="2018-07-16T13:55:18.168" v="7451" actId="20577"/>
          <ac:spMkLst>
            <pc:docMk/>
            <pc:sldMk cId="3773150492" sldId="534"/>
            <ac:spMk id="3" creationId="{D868199D-09E2-E44A-B0A5-2B1602907F88}"/>
          </ac:spMkLst>
        </pc:spChg>
        <pc:grpChg chg="del">
          <ac:chgData name="Thilo Balke" userId="8d11b549-4624-42f9-8719-84420d301962" providerId="ADAL" clId="{DE0A6024-8FCA-0345-A32F-43DE0372C739}" dt="2018-07-16T13:48:27.262" v="7072" actId="478"/>
          <ac:grpSpMkLst>
            <pc:docMk/>
            <pc:sldMk cId="3773150492" sldId="534"/>
            <ac:grpSpMk id="16" creationId="{B7E60A8C-BFFB-2749-853C-1CA598CB583E}"/>
          </ac:grpSpMkLst>
        </pc:grpChg>
      </pc:sldChg>
      <pc:sldChg chg="addSp modSp add">
        <pc:chgData name="Thilo Balke" userId="8d11b549-4624-42f9-8719-84420d301962" providerId="ADAL" clId="{DE0A6024-8FCA-0345-A32F-43DE0372C739}" dt="2018-07-16T13:55:30.578" v="7454" actId="20577"/>
        <pc:sldMkLst>
          <pc:docMk/>
          <pc:sldMk cId="2915107683" sldId="535"/>
        </pc:sldMkLst>
        <pc:spChg chg="mod">
          <ac:chgData name="Thilo Balke" userId="8d11b549-4624-42f9-8719-84420d301962" providerId="ADAL" clId="{DE0A6024-8FCA-0345-A32F-43DE0372C739}" dt="2018-07-16T13:55:30.578" v="7454" actId="20577"/>
          <ac:spMkLst>
            <pc:docMk/>
            <pc:sldMk cId="2915107683" sldId="535"/>
            <ac:spMk id="3" creationId="{5E171E04-46D9-524B-95D4-C90E4059905A}"/>
          </ac:spMkLst>
        </pc:spChg>
        <pc:spChg chg="add mod">
          <ac:chgData name="Thilo Balke" userId="8d11b549-4624-42f9-8719-84420d301962" providerId="ADAL" clId="{DE0A6024-8FCA-0345-A32F-43DE0372C739}" dt="2018-07-16T13:53:50.007" v="7415" actId="1076"/>
          <ac:spMkLst>
            <pc:docMk/>
            <pc:sldMk cId="2915107683" sldId="535"/>
            <ac:spMk id="7" creationId="{AD049FD7-2F1D-B545-AA1C-C0453A115036}"/>
          </ac:spMkLst>
        </pc:spChg>
        <pc:spChg chg="add mod">
          <ac:chgData name="Thilo Balke" userId="8d11b549-4624-42f9-8719-84420d301962" providerId="ADAL" clId="{DE0A6024-8FCA-0345-A32F-43DE0372C739}" dt="2018-07-16T13:54:19.391" v="7427" actId="1076"/>
          <ac:spMkLst>
            <pc:docMk/>
            <pc:sldMk cId="2915107683" sldId="535"/>
            <ac:spMk id="8" creationId="{DC36F6CA-2612-BC43-A0A0-1E2FED813F77}"/>
          </ac:spMkLst>
        </pc:spChg>
        <pc:spChg chg="add mod">
          <ac:chgData name="Thilo Balke" userId="8d11b549-4624-42f9-8719-84420d301962" providerId="ADAL" clId="{DE0A6024-8FCA-0345-A32F-43DE0372C739}" dt="2018-07-16T13:54:36.588" v="7446" actId="20577"/>
          <ac:spMkLst>
            <pc:docMk/>
            <pc:sldMk cId="2915107683" sldId="535"/>
            <ac:spMk id="9" creationId="{A17576BC-EDE3-EE47-AD4D-91F094B597D0}"/>
          </ac:spMkLst>
        </pc:spChg>
      </pc:sldChg>
      <pc:sldChg chg="addSp delSp modSp add ord">
        <pc:chgData name="Thilo Balke" userId="8d11b549-4624-42f9-8719-84420d301962" providerId="ADAL" clId="{DE0A6024-8FCA-0345-A32F-43DE0372C739}" dt="2018-07-16T14:49:04.708" v="8220"/>
        <pc:sldMkLst>
          <pc:docMk/>
          <pc:sldMk cId="822061330" sldId="536"/>
        </pc:sldMkLst>
        <pc:spChg chg="mod">
          <ac:chgData name="Thilo Balke" userId="8d11b549-4624-42f9-8719-84420d301962" providerId="ADAL" clId="{DE0A6024-8FCA-0345-A32F-43DE0372C739}" dt="2018-07-16T14:06:20.729" v="7716" actId="404"/>
          <ac:spMkLst>
            <pc:docMk/>
            <pc:sldMk cId="822061330" sldId="536"/>
            <ac:spMk id="2" creationId="{57967BA4-9E07-9848-8064-DEAF69C5AFA0}"/>
          </ac:spMkLst>
        </pc:spChg>
        <pc:spChg chg="del">
          <ac:chgData name="Thilo Balke" userId="8d11b549-4624-42f9-8719-84420d301962" providerId="ADAL" clId="{DE0A6024-8FCA-0345-A32F-43DE0372C739}" dt="2018-07-16T14:02:43.894" v="7457" actId="478"/>
          <ac:spMkLst>
            <pc:docMk/>
            <pc:sldMk cId="822061330" sldId="536"/>
            <ac:spMk id="3" creationId="{515C3B15-2581-744C-82FE-5323F2C349A9}"/>
          </ac:spMkLst>
        </pc:spChg>
        <pc:spChg chg="mod">
          <ac:chgData name="Thilo Balke" userId="8d11b549-4624-42f9-8719-84420d301962" providerId="ADAL" clId="{DE0A6024-8FCA-0345-A32F-43DE0372C739}" dt="2018-07-16T14:06:40.365" v="7718" actId="166"/>
          <ac:spMkLst>
            <pc:docMk/>
            <pc:sldMk cId="822061330" sldId="536"/>
            <ac:spMk id="4" creationId="{ED0A530B-12A1-B74B-87CB-7EE9993A9A18}"/>
          </ac:spMkLst>
        </pc:spChg>
        <pc:spChg chg="add mod">
          <ac:chgData name="Thilo Balke" userId="8d11b549-4624-42f9-8719-84420d301962" providerId="ADAL" clId="{DE0A6024-8FCA-0345-A32F-43DE0372C739}" dt="2018-07-16T14:10:10.502" v="7926" actId="1076"/>
          <ac:spMkLst>
            <pc:docMk/>
            <pc:sldMk cId="822061330" sldId="536"/>
            <ac:spMk id="17" creationId="{DE18A6BC-6EB8-E746-AE10-9D1D253E25BD}"/>
          </ac:spMkLst>
        </pc:spChg>
        <pc:spChg chg="add mod">
          <ac:chgData name="Thilo Balke" userId="8d11b549-4624-42f9-8719-84420d301962" providerId="ADAL" clId="{DE0A6024-8FCA-0345-A32F-43DE0372C739}" dt="2018-07-16T14:06:57.359" v="7722" actId="1076"/>
          <ac:spMkLst>
            <pc:docMk/>
            <pc:sldMk cId="822061330" sldId="536"/>
            <ac:spMk id="18" creationId="{871F86A6-E3AC-4A43-A612-DB3E430C64B3}"/>
          </ac:spMkLst>
        </pc:spChg>
        <pc:spChg chg="add mod">
          <ac:chgData name="Thilo Balke" userId="8d11b549-4624-42f9-8719-84420d301962" providerId="ADAL" clId="{DE0A6024-8FCA-0345-A32F-43DE0372C739}" dt="2018-07-16T14:07:12.446" v="7723" actId="1076"/>
          <ac:spMkLst>
            <pc:docMk/>
            <pc:sldMk cId="822061330" sldId="536"/>
            <ac:spMk id="19" creationId="{B2817343-5663-3D4E-A04D-E30CE30F1798}"/>
          </ac:spMkLst>
        </pc:spChg>
        <pc:spChg chg="add mod">
          <ac:chgData name="Thilo Balke" userId="8d11b549-4624-42f9-8719-84420d301962" providerId="ADAL" clId="{DE0A6024-8FCA-0345-A32F-43DE0372C739}" dt="2018-07-16T14:10:03.752" v="7925" actId="1076"/>
          <ac:spMkLst>
            <pc:docMk/>
            <pc:sldMk cId="822061330" sldId="536"/>
            <ac:spMk id="20" creationId="{4A3E6993-4ABD-EC43-8813-C1FEAF489AE1}"/>
          </ac:spMkLst>
        </pc:spChg>
        <pc:picChg chg="add del mod">
          <ac:chgData name="Thilo Balke" userId="8d11b549-4624-42f9-8719-84420d301962" providerId="ADAL" clId="{DE0A6024-8FCA-0345-A32F-43DE0372C739}" dt="2018-07-16T14:02:41.253" v="7456"/>
          <ac:picMkLst>
            <pc:docMk/>
            <pc:sldMk cId="822061330" sldId="536"/>
            <ac:picMk id="6" creationId="{4D2702CF-0BDD-2143-A63D-4FCEF83551D8}"/>
          </ac:picMkLst>
        </pc:picChg>
        <pc:picChg chg="add del mod">
          <ac:chgData name="Thilo Balke" userId="8d11b549-4624-42f9-8719-84420d301962" providerId="ADAL" clId="{DE0A6024-8FCA-0345-A32F-43DE0372C739}" dt="2018-07-16T14:02:41.253" v="7456"/>
          <ac:picMkLst>
            <pc:docMk/>
            <pc:sldMk cId="822061330" sldId="536"/>
            <ac:picMk id="8" creationId="{C70B18EF-A7F0-7C44-9787-03D7310612ED}"/>
          </ac:picMkLst>
        </pc:picChg>
        <pc:picChg chg="add del mod">
          <ac:chgData name="Thilo Balke" userId="8d11b549-4624-42f9-8719-84420d301962" providerId="ADAL" clId="{DE0A6024-8FCA-0345-A32F-43DE0372C739}" dt="2018-07-16T14:02:41.253" v="7456"/>
          <ac:picMkLst>
            <pc:docMk/>
            <pc:sldMk cId="822061330" sldId="536"/>
            <ac:picMk id="10" creationId="{F12C3CDA-01E0-7B46-8895-A49CCED1BBB9}"/>
          </ac:picMkLst>
        </pc:picChg>
        <pc:picChg chg="add mod">
          <ac:chgData name="Thilo Balke" userId="8d11b549-4624-42f9-8719-84420d301962" providerId="ADAL" clId="{DE0A6024-8FCA-0345-A32F-43DE0372C739}" dt="2018-07-16T14:10:10.502" v="7926" actId="1076"/>
          <ac:picMkLst>
            <pc:docMk/>
            <pc:sldMk cId="822061330" sldId="536"/>
            <ac:picMk id="12" creationId="{CBE2D0BD-811F-7D4D-8C69-C53E59290CE7}"/>
          </ac:picMkLst>
        </pc:picChg>
        <pc:picChg chg="add mod">
          <ac:chgData name="Thilo Balke" userId="8d11b549-4624-42f9-8719-84420d301962" providerId="ADAL" clId="{DE0A6024-8FCA-0345-A32F-43DE0372C739}" dt="2018-07-16T14:06:43.736" v="7719" actId="1076"/>
          <ac:picMkLst>
            <pc:docMk/>
            <pc:sldMk cId="822061330" sldId="536"/>
            <ac:picMk id="14" creationId="{3CCA4FEC-D95F-4847-A513-85F436EEF4B3}"/>
          </ac:picMkLst>
        </pc:picChg>
        <pc:picChg chg="add mod">
          <ac:chgData name="Thilo Balke" userId="8d11b549-4624-42f9-8719-84420d301962" providerId="ADAL" clId="{DE0A6024-8FCA-0345-A32F-43DE0372C739}" dt="2018-07-16T14:06:43.736" v="7719" actId="1076"/>
          <ac:picMkLst>
            <pc:docMk/>
            <pc:sldMk cId="822061330" sldId="536"/>
            <ac:picMk id="16" creationId="{9250F273-A6B8-F649-88E7-FC0791F68C43}"/>
          </ac:picMkLst>
        </pc:picChg>
      </pc:sldChg>
      <pc:sldChg chg="add del">
        <pc:chgData name="Thilo Balke" userId="8d11b549-4624-42f9-8719-84420d301962" providerId="ADAL" clId="{DE0A6024-8FCA-0345-A32F-43DE0372C739}" dt="2018-07-16T14:54:53.245" v="8258" actId="2696"/>
        <pc:sldMkLst>
          <pc:docMk/>
          <pc:sldMk cId="1793542982" sldId="537"/>
        </pc:sldMkLst>
      </pc:sldChg>
      <pc:sldChg chg="add del">
        <pc:chgData name="Thilo Balke" userId="8d11b549-4624-42f9-8719-84420d301962" providerId="ADAL" clId="{DE0A6024-8FCA-0345-A32F-43DE0372C739}" dt="2018-07-16T14:54:17.755" v="8249" actId="2696"/>
        <pc:sldMkLst>
          <pc:docMk/>
          <pc:sldMk cId="1851813003" sldId="537"/>
        </pc:sldMkLst>
      </pc:sldChg>
    </pc:docChg>
  </pc:docChgLst>
  <pc:docChgLst>
    <pc:chgData name="Thilo Balke" userId="8d11b549-4624-42f9-8719-84420d301962" providerId="ADAL" clId="{30549225-6D5D-5549-85B0-A4F147D42303}"/>
    <pc:docChg chg="custSel addSld delSld modSld sldOrd modSection">
      <pc:chgData name="Thilo Balke" userId="8d11b549-4624-42f9-8719-84420d301962" providerId="ADAL" clId="{30549225-6D5D-5549-85B0-A4F147D42303}" dt="2018-06-03T18:38:07.316" v="501" actId="2696"/>
      <pc:docMkLst>
        <pc:docMk/>
      </pc:docMkLst>
      <pc:sldChg chg="modSp">
        <pc:chgData name="Thilo Balke" userId="8d11b549-4624-42f9-8719-84420d301962" providerId="ADAL" clId="{30549225-6D5D-5549-85B0-A4F147D42303}" dt="2018-06-03T18:21:00.465" v="5" actId="20577"/>
        <pc:sldMkLst>
          <pc:docMk/>
          <pc:sldMk cId="466124363" sldId="331"/>
        </pc:sldMkLst>
        <pc:spChg chg="mod">
          <ac:chgData name="Thilo Balke" userId="8d11b549-4624-42f9-8719-84420d301962" providerId="ADAL" clId="{30549225-6D5D-5549-85B0-A4F147D42303}" dt="2018-06-03T18:21:00.465" v="5" actId="20577"/>
          <ac:spMkLst>
            <pc:docMk/>
            <pc:sldMk cId="466124363" sldId="331"/>
            <ac:spMk id="2" creationId="{00000000-0000-0000-0000-000000000000}"/>
          </ac:spMkLst>
        </pc:spChg>
      </pc:sldChg>
    </pc:docChg>
  </pc:docChgLst>
  <pc:docChgLst>
    <pc:chgData name="Thilo Balke" userId="8d11b549-4624-42f9-8719-84420d301962" providerId="ADAL" clId="{1D6DABB6-18EC-5D4C-9287-E3051B0C2485}"/>
    <pc:docChg chg="custSel delSld modSld sldOrd modSection">
      <pc:chgData name="Thilo Balke" userId="8d11b549-4624-42f9-8719-84420d301962" providerId="ADAL" clId="{1D6DABB6-18EC-5D4C-9287-E3051B0C2485}" dt="2018-07-02T14:20:41.399" v="1287" actId="20577"/>
      <pc:docMkLst>
        <pc:docMk/>
      </pc:docMkLst>
      <pc:sldChg chg="modSp">
        <pc:chgData name="Thilo Balke" userId="8d11b549-4624-42f9-8719-84420d301962" providerId="ADAL" clId="{1D6DABB6-18EC-5D4C-9287-E3051B0C2485}" dt="2018-07-02T13:02:51.070" v="4" actId="20577"/>
        <pc:sldMkLst>
          <pc:docMk/>
          <pc:sldMk cId="466124363" sldId="331"/>
        </pc:sldMkLst>
        <pc:spChg chg="mod">
          <ac:chgData name="Thilo Balke" userId="8d11b549-4624-42f9-8719-84420d301962" providerId="ADAL" clId="{1D6DABB6-18EC-5D4C-9287-E3051B0C2485}" dt="2018-07-02T13:02:51.070" v="4" actId="20577"/>
          <ac:spMkLst>
            <pc:docMk/>
            <pc:sldMk cId="466124363" sldId="331"/>
            <ac:spMk id="2" creationId="{00000000-0000-0000-0000-000000000000}"/>
          </ac:spMkLst>
        </pc:spChg>
      </pc:sldChg>
    </pc:docChg>
  </pc:docChgLst>
  <pc:docChgLst>
    <pc:chgData name="Thilo Balke" userId="8d11b549-4624-42f9-8719-84420d301962" providerId="ADAL" clId="{B72D1A03-120C-F948-AFB2-50328194B0D2}"/>
    <pc:docChg chg="undo custSel addSld delSld modSld modSection">
      <pc:chgData name="Thilo Balke" userId="8d11b549-4624-42f9-8719-84420d301962" providerId="ADAL" clId="{B72D1A03-120C-F948-AFB2-50328194B0D2}" dt="2018-06-25T14:55:37.979" v="1246" actId="113"/>
      <pc:docMkLst>
        <pc:docMk/>
      </pc:docMkLst>
      <pc:sldChg chg="modSp">
        <pc:chgData name="Thilo Balke" userId="8d11b549-4624-42f9-8719-84420d301962" providerId="ADAL" clId="{B72D1A03-120C-F948-AFB2-50328194B0D2}" dt="2018-06-25T14:11:07.396" v="3" actId="20577"/>
        <pc:sldMkLst>
          <pc:docMk/>
          <pc:sldMk cId="466124363" sldId="331"/>
        </pc:sldMkLst>
        <pc:spChg chg="mod">
          <ac:chgData name="Thilo Balke" userId="8d11b549-4624-42f9-8719-84420d301962" providerId="ADAL" clId="{B72D1A03-120C-F948-AFB2-50328194B0D2}" dt="2018-06-25T14:11:07.396" v="3" actId="20577"/>
          <ac:spMkLst>
            <pc:docMk/>
            <pc:sldMk cId="466124363" sldId="331"/>
            <ac:spMk id="2" creationId="{00000000-0000-0000-0000-000000000000}"/>
          </ac:spMkLst>
        </pc:spChg>
      </pc:sldChg>
    </pc:docChg>
  </pc:docChgLst>
  <pc:docChgLst>
    <pc:chgData name="Thilo Balke" userId="8d11b549-4624-42f9-8719-84420d301962" providerId="ADAL" clId="{A297C3A2-A3D5-CF4F-AB29-2D9F0B2DEFD6}"/>
    <pc:docChg chg="modSld">
      <pc:chgData name="Thilo Balke" userId="8d11b549-4624-42f9-8719-84420d301962" providerId="ADAL" clId="{A297C3A2-A3D5-CF4F-AB29-2D9F0B2DEFD6}" dt="2018-05-30T23:40:44.624" v="17" actId="20577"/>
      <pc:docMkLst>
        <pc:docMk/>
      </pc:docMkLst>
    </pc:docChg>
  </pc:docChgLst>
  <pc:docChgLst>
    <pc:chgData name="Thilo Balke" userId="8d11b549-4624-42f9-8719-84420d301962" providerId="ADAL" clId="{A34179F8-BFC9-A54A-BB72-F46BB12C65EA}"/>
    <pc:docChg chg="undo custSel addSld delSld modSld modSection">
      <pc:chgData name="Thilo Balke" userId="8d11b549-4624-42f9-8719-84420d301962" providerId="ADAL" clId="{A34179F8-BFC9-A54A-BB72-F46BB12C65EA}" dt="2018-06-11T14:53:05.874" v="2294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B3DDB-8433-FD4A-97BF-2C62584250C4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11F94-D184-9C4D-A7A4-AFBEB28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9B6A0D-2601-EB4B-9B9E-2DEE577A4EB7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7BA332-0F5C-B249-A664-2E38C8E7DC41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AA91CD-CE49-8F4E-A6B8-C8FE34F4D6FF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40" bIns="0"/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3E917-6BB7-AE45-95D0-E48FF6745396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5360" y="6356351"/>
            <a:ext cx="548639" cy="501649"/>
          </a:xfrm>
        </p:spPr>
        <p:txBody>
          <a:bodyPr/>
          <a:lstStyle>
            <a:lvl1pPr>
              <a:defRPr sz="1800" b="1"/>
            </a:lvl1pPr>
          </a:lstStyle>
          <a:p>
            <a:fld id="{24120AF0-B895-2345-9E2C-C4A35B353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2602BC-CE4B-2843-BA7B-C5B22216CB96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776D2-2BA8-F640-A359-1A20FB0B4BA5}" type="datetime1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9AAEEA-91EA-EB44-80A0-C3EA11AD5CDB}" type="datetime1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74FECC-ADB0-EB42-A5F8-D87CA6A74C1F}" type="datetime1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30B15D4-FE8F-F948-AC5B-0AAC3108725E}" type="datetime1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EB1ED9-34F4-D644-B6F9-C6393E0894BA}" type="datetime1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4CA074-8F79-9443-B566-90E1D7749036}" type="datetime1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9144000" cy="643180"/>
          </a:xfrm>
          <a:prstGeom prst="rect">
            <a:avLst/>
          </a:prstGeom>
          <a:gradFill flip="none" rotWithShape="1">
            <a:gsLst>
              <a:gs pos="47000">
                <a:schemeClr val="tx1">
                  <a:lumMod val="0"/>
                  <a:lumOff val="100000"/>
                </a:schemeClr>
              </a:gs>
              <a:gs pos="100000">
                <a:schemeClr val="tx1">
                  <a:lumMod val="6000"/>
                  <a:lumOff val="94000"/>
                </a:schemeClr>
              </a:gs>
            </a:gsLst>
            <a:lin ang="5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43179"/>
            <a:ext cx="9143999" cy="621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5735" y="6333423"/>
            <a:ext cx="558265" cy="524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0AF0-B895-2345-9E2C-C4A35B3534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ln w="6350">
            <a:noFill/>
          </a:ln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D8C1768-A5DA-5444-B99A-E1F57FF0ABF6}"/>
              </a:ext>
            </a:extLst>
          </p:cNvPr>
          <p:cNvSpPr txBox="1"/>
          <p:nvPr/>
        </p:nvSpPr>
        <p:spPr>
          <a:xfrm>
            <a:off x="3314700" y="1283799"/>
            <a:ext cx="3657600" cy="4753664"/>
          </a:xfrm>
          <a:prstGeom prst="rect">
            <a:avLst/>
          </a:prstGeom>
          <a:solidFill>
            <a:schemeClr val="tx1">
              <a:lumMod val="85000"/>
              <a:lumOff val="15000"/>
              <a:alpha val="7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</p:spPr>
        <p:txBody>
          <a:bodyPr wrap="square" rtlCol="0">
            <a:normAutofit/>
          </a:bodyPr>
          <a:lstStyle/>
          <a:p>
            <a:pPr algn="r"/>
            <a:r>
              <a:rPr lang="en-US" sz="900" b="1" dirty="0"/>
              <a:t>Cone-beam Inversion Module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387965F3-B9C4-1644-82DA-DBD33B775F18}"/>
              </a:ext>
            </a:extLst>
          </p:cNvPr>
          <p:cNvCxnSpPr>
            <a:stCxn id="262" idx="2"/>
            <a:endCxn id="265" idx="0"/>
          </p:cNvCxnSpPr>
          <p:nvPr/>
        </p:nvCxnSpPr>
        <p:spPr>
          <a:xfrm rot="5400000">
            <a:off x="4342649" y="2056648"/>
            <a:ext cx="1601703" cy="1600200"/>
          </a:xfrm>
          <a:prstGeom prst="curvedConnector3">
            <a:avLst>
              <a:gd name="adj1" fmla="val 88186"/>
            </a:avLst>
          </a:prstGeom>
          <a:ln w="15875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7E5293-8F92-FF48-BDDA-11375624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Cone-beam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3984-DE42-5E41-A3A0-5C8B8A5B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pPr/>
              <a:t>0</a:t>
            </a:fld>
            <a:endParaRPr lang="en-US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3BB3ED8-1B14-074F-920E-3CE2E71050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75887" y="64462082"/>
            <a:ext cx="527974" cy="84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B0CC3AA3-AFCF-4C41-BFF5-D0B3DE025608}"/>
              </a:ext>
            </a:extLst>
          </p:cNvPr>
          <p:cNvCxnSpPr>
            <a:cxnSpLocks/>
          </p:cNvCxnSpPr>
          <p:nvPr/>
        </p:nvCxnSpPr>
        <p:spPr>
          <a:xfrm>
            <a:off x="6858000" y="11987149"/>
            <a:ext cx="12700" cy="206101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2C6E0922-8A94-8148-A591-D1B82F6C69BF}"/>
              </a:ext>
            </a:extLst>
          </p:cNvPr>
          <p:cNvCxnSpPr>
            <a:cxnSpLocks/>
          </p:cNvCxnSpPr>
          <p:nvPr/>
        </p:nvCxnSpPr>
        <p:spPr>
          <a:xfrm>
            <a:off x="6858000" y="22959949"/>
            <a:ext cx="12700" cy="114661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5581433E-E135-684B-852F-9820D65B560C}"/>
              </a:ext>
            </a:extLst>
          </p:cNvPr>
          <p:cNvSpPr txBox="1"/>
          <p:nvPr/>
        </p:nvSpPr>
        <p:spPr>
          <a:xfrm>
            <a:off x="3657600" y="1595669"/>
            <a:ext cx="1371600" cy="457200"/>
          </a:xfrm>
          <a:prstGeom prst="rect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  <a:effectLst>
            <a:softEdge rad="0"/>
          </a:effectLst>
        </p:spPr>
        <p:txBody>
          <a:bodyPr wrap="square" rtlCol="0">
            <a:normAutofit fontScale="77500" lnSpcReduction="20000"/>
          </a:bodyPr>
          <a:lstStyle/>
          <a:p>
            <a:r>
              <a:rPr lang="en-US" sz="900" b="1" dirty="0"/>
              <a:t>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Data selection and standardization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Determines geometry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D805AB2-F7F1-F14F-94CA-6BDFA73E117E}"/>
              </a:ext>
            </a:extLst>
          </p:cNvPr>
          <p:cNvSpPr txBox="1"/>
          <p:nvPr/>
        </p:nvSpPr>
        <p:spPr>
          <a:xfrm>
            <a:off x="1828800" y="2057400"/>
            <a:ext cx="1371600" cy="4572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>
            <a:softEdge rad="0"/>
          </a:effectLst>
        </p:spPr>
        <p:txBody>
          <a:bodyPr wrap="square" rtlCol="0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/>
              <a:t>Preprocessing Parameters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80DAC5E-815E-3349-AAB0-B87544DE1ABC}"/>
              </a:ext>
            </a:extLst>
          </p:cNvPr>
          <p:cNvSpPr txBox="1"/>
          <p:nvPr/>
        </p:nvSpPr>
        <p:spPr>
          <a:xfrm>
            <a:off x="1828800" y="1283799"/>
            <a:ext cx="1371600" cy="4572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>
            <a:softEdge rad="0"/>
          </a:effectLst>
        </p:spPr>
        <p:txBody>
          <a:bodyPr wrap="square" rtlCol="0">
            <a:normAutofit fontScale="92500"/>
          </a:bodyPr>
          <a:lstStyle/>
          <a:p>
            <a:r>
              <a:rPr lang="en-US" sz="900" b="1" dirty="0"/>
              <a:t>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Scans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Raw meta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44782A5-1780-6A44-9A17-A3BEB54897DF}"/>
                  </a:ext>
                </a:extLst>
              </p:cNvPr>
              <p:cNvSpPr txBox="1"/>
              <p:nvPr/>
            </p:nvSpPr>
            <p:spPr>
              <a:xfrm>
                <a:off x="5257800" y="1598697"/>
                <a:ext cx="1371600" cy="457200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>
                <a:softEdge rad="0"/>
              </a:effectLst>
            </p:spPr>
            <p:txBody>
              <a:bodyPr wrap="square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9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900" dirty="0">
                    <a:latin typeface="Cambria Math" panose="02040503050406030204" pitchFamily="18" charset="0"/>
                  </a:rPr>
                  <a:t>: </a:t>
                </a:r>
                <a:r>
                  <a:rPr lang="en-US" sz="900" dirty="0" err="1">
                    <a:latin typeface="Cambria Math" panose="02040503050406030204" pitchFamily="18" charset="0"/>
                  </a:rPr>
                  <a:t>sino</a:t>
                </a:r>
                <a:r>
                  <a:rPr lang="en-US" sz="900" dirty="0">
                    <a:latin typeface="Cambria Math" panose="02040503050406030204" pitchFamily="18" charset="0"/>
                  </a:rPr>
                  <a:t> and backup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sz="900" dirty="0"/>
                  <a:t>:   rel. weight matrix</a:t>
                </a: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44782A5-1780-6A44-9A17-A3BEB548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598697"/>
                <a:ext cx="13716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TextBox 262">
            <a:extLst>
              <a:ext uri="{FF2B5EF4-FFF2-40B4-BE49-F238E27FC236}">
                <a16:creationId xmlns:a16="http://schemas.microsoft.com/office/drawing/2014/main" id="{30F35200-6218-0145-B297-0F7A2CDF5DF3}"/>
              </a:ext>
            </a:extLst>
          </p:cNvPr>
          <p:cNvSpPr txBox="1"/>
          <p:nvPr/>
        </p:nvSpPr>
        <p:spPr>
          <a:xfrm>
            <a:off x="3657599" y="2286000"/>
            <a:ext cx="1371600" cy="4572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>
            <a:softEdge rad="0"/>
          </a:effectLst>
        </p:spPr>
        <p:txBody>
          <a:bodyPr wrap="square" rtlCol="0">
            <a:normAutofit fontScale="925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Image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Sinogram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View Angle List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CD1C5EB-C0E5-7A47-A4C2-19E431D11361}"/>
              </a:ext>
            </a:extLst>
          </p:cNvPr>
          <p:cNvSpPr txBox="1"/>
          <p:nvPr/>
        </p:nvSpPr>
        <p:spPr>
          <a:xfrm>
            <a:off x="3657600" y="2971800"/>
            <a:ext cx="1371600" cy="457200"/>
          </a:xfrm>
          <a:prstGeom prst="rect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  <a:effectLst>
            <a:softEdge rad="0"/>
          </a:effectLst>
        </p:spPr>
        <p:txBody>
          <a:bodyPr wrap="square" rtlCol="0">
            <a:normAutofit/>
          </a:bodyPr>
          <a:lstStyle/>
          <a:p>
            <a:r>
              <a:rPr lang="en-US" sz="900" b="1"/>
              <a:t>System Matrix Computation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C3A72AE-CB42-8144-82EB-094DF52E5C9F}"/>
              </a:ext>
            </a:extLst>
          </p:cNvPr>
          <p:cNvSpPr txBox="1"/>
          <p:nvPr/>
        </p:nvSpPr>
        <p:spPr>
          <a:xfrm>
            <a:off x="3657600" y="3657600"/>
            <a:ext cx="1371600" cy="457200"/>
          </a:xfrm>
          <a:prstGeom prst="rect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  <a:effectLst>
            <a:softEdge rad="0"/>
          </a:effectLst>
        </p:spPr>
        <p:txBody>
          <a:bodyPr wrap="square" rtlCol="0">
            <a:normAutofit fontScale="92500"/>
          </a:bodyPr>
          <a:lstStyle/>
          <a:p>
            <a:r>
              <a:rPr lang="en-US" sz="900" b="1" dirty="0"/>
              <a:t>Initialization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Initializes bin.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Forward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0AAD514-7B13-C447-9EFB-BF3CC1A0B702}"/>
                  </a:ext>
                </a:extLst>
              </p:cNvPr>
              <p:cNvSpPr txBox="1"/>
              <p:nvPr/>
            </p:nvSpPr>
            <p:spPr>
              <a:xfrm>
                <a:off x="5257800" y="2971800"/>
                <a:ext cx="1371600" cy="457200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>
                <a:softEdge rad="0"/>
              </a:effectLst>
            </p:spPr>
            <p:txBody>
              <a:bodyPr wrap="square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900" dirty="0"/>
                  <a:t>: System Matrix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0AAD514-7B13-C447-9EFB-BF3CC1A0B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71800"/>
                <a:ext cx="13716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Box 266">
            <a:extLst>
              <a:ext uri="{FF2B5EF4-FFF2-40B4-BE49-F238E27FC236}">
                <a16:creationId xmlns:a16="http://schemas.microsoft.com/office/drawing/2014/main" id="{21A0ACB9-5A52-C941-9188-C836E5DC9653}"/>
              </a:ext>
            </a:extLst>
          </p:cNvPr>
          <p:cNvSpPr txBox="1"/>
          <p:nvPr/>
        </p:nvSpPr>
        <p:spPr>
          <a:xfrm>
            <a:off x="1828800" y="2971800"/>
            <a:ext cx="1371600" cy="4572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>
            <a:softEdge rad="0"/>
          </a:effectLst>
        </p:spPr>
        <p:txBody>
          <a:bodyPr wrap="square" rtlCol="0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/>
              <a:t>Reconstruction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CA394F1E-DED5-D34D-84B0-6E88B2091645}"/>
                  </a:ext>
                </a:extLst>
              </p:cNvPr>
              <p:cNvSpPr txBox="1"/>
              <p:nvPr/>
            </p:nvSpPr>
            <p:spPr>
              <a:xfrm>
                <a:off x="5257800" y="3657600"/>
                <a:ext cx="1371600" cy="457200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>
                <a:softEdge rad="0"/>
              </a:effectLst>
            </p:spPr>
            <p:txBody>
              <a:bodyPr wrap="square" rtlCol="0">
                <a:normAutofit fontScale="925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900" b="0" dirty="0">
                    <a:latin typeface="Cambria Math" panose="02040503050406030204" pitchFamily="18" charset="0"/>
                  </a:rPr>
                  <a:t>: reconstruction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900" b="0" dirty="0">
                    <a:latin typeface="Cambria Math" panose="02040503050406030204" pitchFamily="18" charset="0"/>
                  </a:rPr>
                  <a:t>: proximal map input</a:t>
                </a:r>
              </a:p>
              <a:p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900" dirty="0"/>
                  <a:t>: error </a:t>
                </a:r>
                <a:r>
                  <a:rPr lang="en-US" sz="900" dirty="0" err="1"/>
                  <a:t>sino</a:t>
                </a:r>
                <a:r>
                  <a:rPr lang="en-US" sz="900" dirty="0"/>
                  <a:t>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CA394F1E-DED5-D34D-84B0-6E88B2091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657600"/>
                <a:ext cx="1371600" cy="457200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CE98F91-19DB-BB4B-A511-F16CD65319AE}"/>
                  </a:ext>
                </a:extLst>
              </p:cNvPr>
              <p:cNvSpPr txBox="1"/>
              <p:nvPr/>
            </p:nvSpPr>
            <p:spPr>
              <a:xfrm>
                <a:off x="3657600" y="4369161"/>
                <a:ext cx="1371600" cy="13716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26000"/>
                </a:schemeClr>
              </a:solidFill>
              <a:ln>
                <a:noFill/>
              </a:ln>
              <a:effectLst>
                <a:softEdge rad="0"/>
              </a:effectLst>
            </p:spPr>
            <p:txBody>
              <a:bodyPr wrap="square" rtlCol="0">
                <a:normAutofit/>
              </a:bodyPr>
              <a:lstStyle/>
              <a:p>
                <a:r>
                  <a:rPr lang="en-US" sz="800" b="1" dirty="0"/>
                  <a:t>Reconstruction Module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/>
                  <a:t>Solves optimization problem iteratively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</m:oMath>
                </a14:m>
                <a:r>
                  <a:rPr lang="en-US" sz="900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9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𝑀𝑅𝐹</m:t>
                                  </m:r>
                                </m:sup>
                              </m:sSup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9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  <m:sup>
                                      <m: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9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CE98F91-19DB-BB4B-A511-F16CD6531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369161"/>
                <a:ext cx="1371600" cy="1371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2AA0E104-AD2B-124C-99F8-C3AC427538C0}"/>
              </a:ext>
            </a:extLst>
          </p:cNvPr>
          <p:cNvCxnSpPr>
            <a:cxnSpLocks/>
            <a:stCxn id="260" idx="3"/>
            <a:endCxn id="259" idx="1"/>
          </p:cNvCxnSpPr>
          <p:nvPr/>
        </p:nvCxnSpPr>
        <p:spPr>
          <a:xfrm flipV="1">
            <a:off x="3200400" y="1824269"/>
            <a:ext cx="457200" cy="46173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8A58F43B-1BD8-6A42-B6F9-2593BBA2E866}"/>
              </a:ext>
            </a:extLst>
          </p:cNvPr>
          <p:cNvCxnSpPr>
            <a:cxnSpLocks/>
            <a:stCxn id="259" idx="3"/>
            <a:endCxn id="262" idx="1"/>
          </p:cNvCxnSpPr>
          <p:nvPr/>
        </p:nvCxnSpPr>
        <p:spPr>
          <a:xfrm>
            <a:off x="5029200" y="1824269"/>
            <a:ext cx="228600" cy="3028"/>
          </a:xfrm>
          <a:prstGeom prst="straightConnector1">
            <a:avLst/>
          </a:prstGeom>
          <a:ln w="15875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311C2C58-EF8C-8A4F-906B-47EAFCE48E92}"/>
              </a:ext>
            </a:extLst>
          </p:cNvPr>
          <p:cNvCxnSpPr>
            <a:cxnSpLocks/>
            <a:stCxn id="259" idx="2"/>
            <a:endCxn id="263" idx="0"/>
          </p:cNvCxnSpPr>
          <p:nvPr/>
        </p:nvCxnSpPr>
        <p:spPr>
          <a:xfrm rot="5400000">
            <a:off x="4226835" y="2169434"/>
            <a:ext cx="233131" cy="1"/>
          </a:xfrm>
          <a:prstGeom prst="bentConnector3">
            <a:avLst>
              <a:gd name="adj1" fmla="val 50000"/>
            </a:avLst>
          </a:prstGeom>
          <a:ln w="15875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>
            <a:extLst>
              <a:ext uri="{FF2B5EF4-FFF2-40B4-BE49-F238E27FC236}">
                <a16:creationId xmlns:a16="http://schemas.microsoft.com/office/drawing/2014/main" id="{120036CC-6E7C-9D42-AFAF-9B82E0E12F5B}"/>
              </a:ext>
            </a:extLst>
          </p:cNvPr>
          <p:cNvCxnSpPr>
            <a:cxnSpLocks/>
            <a:stCxn id="264" idx="3"/>
            <a:endCxn id="266" idx="1"/>
          </p:cNvCxnSpPr>
          <p:nvPr/>
        </p:nvCxnSpPr>
        <p:spPr>
          <a:xfrm>
            <a:off x="5029200" y="3200400"/>
            <a:ext cx="228600" cy="0"/>
          </a:xfrm>
          <a:prstGeom prst="straightConnector1">
            <a:avLst/>
          </a:prstGeom>
          <a:ln w="15875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5A1B2CD5-B8C1-474E-AAA5-0BC97798D0A9}"/>
              </a:ext>
            </a:extLst>
          </p:cNvPr>
          <p:cNvCxnSpPr>
            <a:cxnSpLocks/>
            <a:stCxn id="265" idx="3"/>
            <a:endCxn id="268" idx="1"/>
          </p:cNvCxnSpPr>
          <p:nvPr/>
        </p:nvCxnSpPr>
        <p:spPr>
          <a:xfrm>
            <a:off x="5029200" y="3886200"/>
            <a:ext cx="228600" cy="0"/>
          </a:xfrm>
          <a:prstGeom prst="straightConnector1">
            <a:avLst/>
          </a:prstGeom>
          <a:ln w="15875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D3FD296-59CB-664F-A6E3-32ED630BABD6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6629400" y="1827297"/>
            <a:ext cx="12700" cy="3002681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4306740E-1B9F-7949-9DE1-9DAF4374B442}"/>
              </a:ext>
            </a:extLst>
          </p:cNvPr>
          <p:cNvCxnSpPr>
            <a:cxnSpLocks/>
            <a:stCxn id="42" idx="1"/>
            <a:endCxn id="269" idx="3"/>
          </p:cNvCxnSpPr>
          <p:nvPr/>
        </p:nvCxnSpPr>
        <p:spPr>
          <a:xfrm rot="10800000">
            <a:off x="5029200" y="5054961"/>
            <a:ext cx="228600" cy="180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A9E006B-FD38-F94A-A437-C4C99FF936B7}"/>
              </a:ext>
            </a:extLst>
          </p:cNvPr>
          <p:cNvCxnSpPr>
            <a:cxnSpLocks/>
            <a:stCxn id="269" idx="2"/>
            <a:endCxn id="42" idx="2"/>
          </p:cNvCxnSpPr>
          <p:nvPr/>
        </p:nvCxnSpPr>
        <p:spPr>
          <a:xfrm rot="5400000" flipH="1" flipV="1">
            <a:off x="5143499" y="4940661"/>
            <a:ext cx="1" cy="1600200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E2395089-4DAC-8042-8ACA-79974634F085}"/>
              </a:ext>
            </a:extLst>
          </p:cNvPr>
          <p:cNvCxnSpPr>
            <a:cxnSpLocks/>
            <a:stCxn id="267" idx="3"/>
            <a:endCxn id="264" idx="1"/>
          </p:cNvCxnSpPr>
          <p:nvPr/>
        </p:nvCxnSpPr>
        <p:spPr>
          <a:xfrm>
            <a:off x="3200400" y="3200400"/>
            <a:ext cx="457200" cy="0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>
            <a:extLst>
              <a:ext uri="{FF2B5EF4-FFF2-40B4-BE49-F238E27FC236}">
                <a16:creationId xmlns:a16="http://schemas.microsoft.com/office/drawing/2014/main" id="{00507F40-C7F5-E842-B55D-58BE9092CBBA}"/>
              </a:ext>
            </a:extLst>
          </p:cNvPr>
          <p:cNvCxnSpPr>
            <a:cxnSpLocks/>
            <a:stCxn id="267" idx="3"/>
            <a:endCxn id="265" idx="1"/>
          </p:cNvCxnSpPr>
          <p:nvPr/>
        </p:nvCxnSpPr>
        <p:spPr>
          <a:xfrm>
            <a:off x="3200400" y="3200400"/>
            <a:ext cx="457200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>
            <a:extLst>
              <a:ext uri="{FF2B5EF4-FFF2-40B4-BE49-F238E27FC236}">
                <a16:creationId xmlns:a16="http://schemas.microsoft.com/office/drawing/2014/main" id="{6D5CA440-DAE5-954C-82AD-B3DCADCB8BF8}"/>
              </a:ext>
            </a:extLst>
          </p:cNvPr>
          <p:cNvCxnSpPr>
            <a:cxnSpLocks/>
            <a:stCxn id="267" idx="3"/>
            <a:endCxn id="269" idx="1"/>
          </p:cNvCxnSpPr>
          <p:nvPr/>
        </p:nvCxnSpPr>
        <p:spPr>
          <a:xfrm>
            <a:off x="3200400" y="3200400"/>
            <a:ext cx="457200" cy="18545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F137A8FC-D2C9-D04B-B644-68351891CEE1}"/>
              </a:ext>
            </a:extLst>
          </p:cNvPr>
          <p:cNvCxnSpPr>
            <a:cxnSpLocks/>
            <a:stCxn id="263" idx="2"/>
            <a:endCxn id="264" idx="0"/>
          </p:cNvCxnSpPr>
          <p:nvPr/>
        </p:nvCxnSpPr>
        <p:spPr>
          <a:xfrm rot="16200000" flipH="1">
            <a:off x="4229099" y="2857499"/>
            <a:ext cx="228600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498C706-8BD9-3A47-A1AF-FAC0C39B446C}"/>
              </a:ext>
            </a:extLst>
          </p:cNvPr>
          <p:cNvCxnSpPr>
            <a:cxnSpLocks/>
            <a:stCxn id="266" idx="2"/>
            <a:endCxn id="265" idx="0"/>
          </p:cNvCxnSpPr>
          <p:nvPr/>
        </p:nvCxnSpPr>
        <p:spPr>
          <a:xfrm rot="5400000">
            <a:off x="5029200" y="2743200"/>
            <a:ext cx="228600" cy="16002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>
            <a:extLst>
              <a:ext uri="{FF2B5EF4-FFF2-40B4-BE49-F238E27FC236}">
                <a16:creationId xmlns:a16="http://schemas.microsoft.com/office/drawing/2014/main" id="{9334A82F-B621-744B-AEC1-79AE777A82EF}"/>
              </a:ext>
            </a:extLst>
          </p:cNvPr>
          <p:cNvCxnSpPr>
            <a:cxnSpLocks/>
            <a:stCxn id="266" idx="3"/>
          </p:cNvCxnSpPr>
          <p:nvPr/>
        </p:nvCxnSpPr>
        <p:spPr>
          <a:xfrm>
            <a:off x="6629400" y="3200400"/>
            <a:ext cx="12700" cy="1629578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>
            <a:extLst>
              <a:ext uri="{FF2B5EF4-FFF2-40B4-BE49-F238E27FC236}">
                <a16:creationId xmlns:a16="http://schemas.microsoft.com/office/drawing/2014/main" id="{3A3D8F9E-402C-5842-BF94-5E2DC03C3EF8}"/>
              </a:ext>
            </a:extLst>
          </p:cNvPr>
          <p:cNvCxnSpPr>
            <a:cxnSpLocks/>
            <a:stCxn id="268" idx="3"/>
          </p:cNvCxnSpPr>
          <p:nvPr/>
        </p:nvCxnSpPr>
        <p:spPr>
          <a:xfrm>
            <a:off x="6629400" y="3886200"/>
            <a:ext cx="12700" cy="943778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9E5815-47EE-9440-8DA2-6856B5309960}"/>
                  </a:ext>
                </a:extLst>
              </p:cNvPr>
              <p:cNvSpPr txBox="1"/>
              <p:nvPr/>
            </p:nvSpPr>
            <p:spPr>
              <a:xfrm>
                <a:off x="5257800" y="4372777"/>
                <a:ext cx="1371600" cy="1367983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>
                <a:softEdge rad="0"/>
              </a:effectLst>
            </p:spPr>
            <p:txBody>
              <a:bodyPr wrap="square" rtlCol="0">
                <a:normAutofit/>
              </a:bodyPr>
              <a:lstStyle/>
              <a:p>
                <a:r>
                  <a:rPr lang="en-US" sz="900" b="1" dirty="0">
                    <a:latin typeface="Cambria Math" panose="02040503050406030204" pitchFamily="18" charset="0"/>
                  </a:rPr>
                  <a:t>Binary Files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Sinogram-like: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9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Recon-like: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900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9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System Matrix: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9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9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9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9E5815-47EE-9440-8DA2-6856B5309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72777"/>
                <a:ext cx="1371600" cy="1367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F9469115-D52B-4E4B-9BD2-45ADD9384052}"/>
              </a:ext>
            </a:extLst>
          </p:cNvPr>
          <p:cNvCxnSpPr>
            <a:cxnSpLocks/>
            <a:stCxn id="261" idx="3"/>
            <a:endCxn id="259" idx="1"/>
          </p:cNvCxnSpPr>
          <p:nvPr/>
        </p:nvCxnSpPr>
        <p:spPr>
          <a:xfrm>
            <a:off x="3200400" y="1512399"/>
            <a:ext cx="457200" cy="3118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26025</TotalTime>
  <Words>106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Cambria Math</vt:lpstr>
      <vt:lpstr>Verdana</vt:lpstr>
      <vt:lpstr>Office Theme</vt:lpstr>
      <vt:lpstr>Cone-beam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829</cp:revision>
  <cp:lastPrinted>2017-09-05T17:17:45Z</cp:lastPrinted>
  <dcterms:created xsi:type="dcterms:W3CDTF">2017-01-31T17:08:31Z</dcterms:created>
  <dcterms:modified xsi:type="dcterms:W3CDTF">2020-06-19T17:24:13Z</dcterms:modified>
</cp:coreProperties>
</file>