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ws.amazon.com/es/ec2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ws.amazon.com/es/ec2-sl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Amazon Web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Subredes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Son pequeños segmentos de red de una VPC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pueden crear todas las subredes necesarias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Pueden estar comunicadas entre ellas o no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Son de alcance zonal (AZ)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No son modificables luego de creadas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https://aws.amazon.com/es/vpc/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0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Regiones y Zonas de disponibilidad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833438"/>
            <a:ext cx="63341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80250" y="4310075"/>
            <a:ext cx="7347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https://docs.aws.amazon.com/es_es/AWSEC2/latest/UserGuide/using-regions-availability-zones.html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Routing Table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Elemento de interconexión de las VPC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Son utilizadas para enrutar el tráfico dentro de las VPCs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crea una default en el momento de creación de VPC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pueden crear varias y asociar subredes de manera independiente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debe tener al menos una tabla de rutas para subredes públicas y otra para subredes privadas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https://docs.aws.amazon.com/es_es/AmazonVPC/latest/UserGuide/VPC_Route_Tables.html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IGW (Internet Gateaway)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el punto de conexión de la VPC con Internet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refencia en la tabla de rutas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Solo pueden llegar a Internet los recursos que tengan una IP pública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gestionado y escalado por AWS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No requiere configuración.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Solo puede haber un IGW asociado con una VPC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https://docs.aws.amazon.com/es_es/AmazonVPC/latest/UserGuide/VPC_Internet_Gateway.html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NAT Gateway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el Gataway de acceso a Internet para las subredes privadas.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escalado y gestionado por AWS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NACL (Network Access Control List)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Son listas de control de acceso a nivel de red y transporte que aplican a las subredes de VPC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La configuración por defecto es de tipo ALLOW ALL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muy útil cuando detectamos que de una IP o de un bloque en particular estamos recibiendo un ataque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Podemos crear NACL y asociarlas de manera independiente a las subredes de la VPC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https://docs.aws.amazon.com/es_es/AmazonVPC/latest/UserGuide/VPC_ACLs.html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793" y="152400"/>
            <a:ext cx="61232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Route 53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un servicio de DNS(Sistema de nombres de dominio) gestionado por AWS.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Podemos registrar nuevos dominios directamente en Route53 o registrarlos en otro proveedor y administrar la zona desde Route53.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https://aws.amazon.com/es/route53/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Elastic IPs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-</a:t>
            </a: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son direcciones IPv4 estáticas diseñadas para la informática en la nube dinámica.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- todas las cuentas de AWS están limitadas a cinco (5) direcciones IP elásticas por región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https://docs.aws.amazon.com/es_es/AWSEC2/latest/UserGuide/elastic-ip-addresses-eip.html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S3 (Simple Storage Service)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Sistema de almacenamiento de objetos </a:t>
            </a: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creado para almacenar y recuperar cualquier volumen de datos desde cualquier ubicación: sitios web y aplicaciones móviles, aplicaciones corporativas y datos de sensores o dispositivos IoT.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durabilidad del 99,999999999%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Almacenamiento limitado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flexibilidad para administrar datos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https://aws.amazon.com/es/s3/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EC2(Elastic Compute Cloud)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el sistema de máquinas virtuales de AWS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En AWS las máquinas virtuales se llaman instancias EC2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El costo de las instancias es por hora encendida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Hay distintas gamas y tamaños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Siempre se utiliza una AMI (Amazon Machine Image) como base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IAM (Identity and Access Management)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Permite controlar de forma segura el acceso de los usuarios a servicios y recursos de AWS.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Permite crear y administrar usuarios y grupos de AWS, así como utilizar permisos para permitir o denegar el acceso de éstos a los recursos de AWS.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https://aws.amazon.com/es/iam/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AutoScaling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>
                <a:solidFill>
                  <a:srgbClr val="333333"/>
                </a:solidFill>
              </a:rPr>
              <a:t>permite mantener la disponibilidad de la aplicación y aumentar o reducir dinámicamente la capacidad de </a:t>
            </a:r>
            <a:r>
              <a:rPr lang="es" sz="2400" u="sng">
                <a:solidFill>
                  <a:srgbClr val="005B86"/>
                </a:solidFill>
                <a:hlinkClick r:id="rId3"/>
              </a:rPr>
              <a:t>Amazon EC2</a:t>
            </a:r>
            <a:r>
              <a:rPr lang="es" sz="2400">
                <a:solidFill>
                  <a:srgbClr val="333333"/>
                </a:solidFill>
              </a:rPr>
              <a:t> según las condiciones que defina.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https://aws.amazon.com/es/autoscaling/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1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ELB (Elastic Load Balancing)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distribuye automáticamente el tráfico de aplicaciones entrantes a través de varios destinos, tales como instancias de Amazon EC2, contenedores y direcciones IP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Puede manejar la carga variable del tráfico de su aplicación en una única zona o en varias zonas de disponibilidad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ELB (Elastic Load Balancing)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 ofrece tres tipos de equilibradores de carga: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Balanceador de carga de aplicaciones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Balanceador de carga de red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Balanceador de carga clásico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https://aws.amazon.com/es/elasticloadbalancing/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 una instancia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75" y="1205775"/>
            <a:ext cx="7279850" cy="35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EC2 (Elastic Compute Cloud)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Para levantar una instancia como mínimo se necesita: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Una AMI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Una VPC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Un Security Group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Un volumen EBS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Una key de acceso SSH o RDP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https://aws.amazon.com/es/ec2/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8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Pair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65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un conjunto de clave pública y clave privada.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Se utiliza para iniciar sesión en una instancia.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Amazon EC2 utiliza la criptografía de clave pública para cifrar y descifrar la información de inicio de sesión. En la criptografía de clave pública, se utiliza una clave pública para cifrar determinados datos, como, por ejemplo, una contraseña; a continuación, el destinatario utiliza la clave privada para descifrar los datos.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https://docs.aws.amazon.com/es_es/AWSEC2/latest/WindowsGuide/ec2-key-pairs.html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AMI (Amazon Machine Image)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proporciona la información necesaria para lanzar una instancia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https://docs.aws.amazon.com/es_es/AWSEC2/latest/UserGuide/AMIs.html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Security Group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funciona como un firewall virtual que controla el tráfico de una o varias instancias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444444"/>
                </a:solidFill>
                <a:highlight>
                  <a:srgbClr val="FFFFFF"/>
                </a:highlight>
              </a:rPr>
              <a:t>https://docs.aws.amazon.com/es_es/AWSEC2/latest/UserGuide/using-network-security.html</a:t>
            </a:r>
            <a:endParaRPr sz="2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EBS (Elastic Block Store)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proporciona volúmenes de almacenamiento de bloques persistentes para utilizar con las instancias de </a:t>
            </a:r>
            <a:r>
              <a:rPr lang="es" sz="2400" u="sng">
                <a:solidFill>
                  <a:srgbClr val="005B86"/>
                </a:solidFill>
                <a:highlight>
                  <a:srgbClr val="FFFFFF"/>
                </a:highlight>
                <a:hlinkClick r:id="rId3"/>
              </a:rPr>
              <a:t>Amazon EC2</a:t>
            </a: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 en la nube de AWS.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es un dispositivo de almacenamiento de nivel de bloqueo duradero que se puede adjuntar a una única instancia EC2.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EBS (Elastic Block Store)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Se pueden usar como almacenamiento principal de los datos que requieren actualizaciones frecuentes, como la unidad del sistema de una instancia o el almacenamiento de una aplicación de base de datos.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-"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También se puede usar con las aplicaciones de uso intensivo que realicen exploraciones de discos continuas.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333333"/>
                </a:solidFill>
                <a:highlight>
                  <a:srgbClr val="FFFFFF"/>
                </a:highlight>
              </a:rPr>
              <a:t>https://aws.amazon.com/es/ebs/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VPC(Virtual Private Cloud)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Simulan una red privada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Son un segmento de red completamente aislado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Permite segmentar la arquitectura en redes distintas y gestionar las visibilidades según convenga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Pueden tener acceso directo a Internet o no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Permite comunicar recursos de AWS sin necesidad de utilizar direcciones IP públicas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" sz="2400"/>
              <a:t>Es de alcance regional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