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 en ionic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 “Nativa”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Navegación más orientada a móvil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concepto básico de navegación en ionic es la pila de vistas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PUSH para ir a la siguiente vista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POP para volver atrás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285750"/>
            <a:ext cx="45148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 root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 la vista base de la pila de vistas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Cada tab esconde su propia pila de vistas.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nueva página en ionic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ionic g page [NombrePagina] // ionic generate page [NombrePagina]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Ej. ionic g page login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