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744575"/>
            <a:ext cx="8520600" cy="126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Publicar tu app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086400"/>
            <a:ext cx="8520600" cy="26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Android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ionic cordova build android --release --prod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Ios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ionic cordova build ios --release --prod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