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73" r:id="rId15"/>
    <p:sldId id="272"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1" autoAdjust="0"/>
  </p:normalViewPr>
  <p:slideViewPr>
    <p:cSldViewPr snapToGrid="0" snapToObjects="1">
      <p:cViewPr varScale="1">
        <p:scale>
          <a:sx n="111" d="100"/>
          <a:sy n="111" d="100"/>
        </p:scale>
        <p:origin x="-16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will execute all of these commands if you place them in your </a:t>
            </a:r>
            <a:r>
              <a:rPr lang="en-US" dirty="0" err="1" smtClean="0"/>
              <a:t>server.R</a:t>
            </a:r>
            <a:r>
              <a:rPr lang="en-US" dirty="0" smtClean="0"/>
              <a:t> script. However, where you place them in </a:t>
            </a:r>
            <a:r>
              <a:rPr lang="en-US" dirty="0" err="1" smtClean="0"/>
              <a:t>server.R</a:t>
            </a:r>
            <a:r>
              <a:rPr lang="en-US" dirty="0" smtClean="0"/>
              <a:t> will determine how many times they are run (or re-run), which will in turn affect the performance of your app.</a:t>
            </a:r>
          </a:p>
          <a:p>
            <a:endParaRPr lang="en-US" dirty="0" smtClean="0"/>
          </a:p>
          <a:p>
            <a:r>
              <a:rPr lang="en-US" dirty="0" smtClean="0"/>
              <a:t>Shiny will run some sections of </a:t>
            </a:r>
            <a:r>
              <a:rPr lang="en-US" dirty="0" err="1" smtClean="0"/>
              <a:t>server.R</a:t>
            </a:r>
            <a:r>
              <a:rPr lang="en-US" dirty="0" smtClean="0"/>
              <a:t> more often than others. </a:t>
            </a:r>
          </a:p>
          <a:p>
            <a:endParaRPr lang="en-US" dirty="0" smtClean="0"/>
          </a:p>
          <a:p>
            <a:r>
              <a:rPr lang="en-US" dirty="0" smtClean="0"/>
              <a:t>Shiny will run the whole script the first time you call </a:t>
            </a:r>
            <a:r>
              <a:rPr lang="en-US" dirty="0" err="1" smtClean="0"/>
              <a:t>runApp</a:t>
            </a:r>
            <a:r>
              <a:rPr lang="en-US" dirty="0" smtClean="0"/>
              <a:t>. This causes Shiny to execute </a:t>
            </a:r>
            <a:r>
              <a:rPr lang="en-US" dirty="0" err="1" smtClean="0"/>
              <a:t>shinyServer</a:t>
            </a:r>
            <a:r>
              <a:rPr lang="en-US" dirty="0" smtClean="0"/>
              <a:t>. </a:t>
            </a:r>
            <a:r>
              <a:rPr lang="en-US" dirty="0" err="1" smtClean="0"/>
              <a:t>shinyServer</a:t>
            </a:r>
            <a:r>
              <a:rPr lang="en-US" dirty="0" smtClean="0"/>
              <a:t> then gives Shiny the unnamed function in its first argument.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 </a:t>
            </a:r>
          </a:p>
          <a:p>
            <a:pPr marL="0" indent="0" algn="ctr">
              <a:buNone/>
            </a:pPr>
            <a:r>
              <a:rPr lang="en-US" dirty="0"/>
              <a:t>(</a:t>
            </a:r>
            <a:r>
              <a:rPr lang="en-US" dirty="0" err="1" smtClean="0"/>
              <a:t>mtcars</a:t>
            </a:r>
            <a:r>
              <a:rPr lang="en-US" dirty="0" smtClean="0"/>
              <a:t> dataset)</a:t>
            </a:r>
          </a:p>
          <a:p>
            <a:pPr marL="0" indent="0" algn="ctr">
              <a:buNone/>
            </a:pPr>
            <a:endParaRPr lang="en-US" dirty="0" smtClean="0"/>
          </a:p>
          <a:p>
            <a:r>
              <a:rPr lang="en-US" sz="2400" dirty="0" smtClean="0"/>
              <a:t>Basic UI</a:t>
            </a:r>
          </a:p>
          <a:p>
            <a:r>
              <a:rPr lang="en-US" sz="2400" dirty="0" smtClean="0"/>
              <a:t>Inputs</a:t>
            </a:r>
          </a:p>
          <a:p>
            <a:r>
              <a:rPr lang="en-US" sz="2400" dirty="0" smtClean="0"/>
              <a:t>Outputs</a:t>
            </a:r>
          </a:p>
          <a:p>
            <a:endParaRPr lang="en-US" sz="2400" dirty="0" smtClean="0"/>
          </a:p>
        </p:txBody>
      </p:sp>
    </p:spTree>
    <p:extLst>
      <p:ext uri="{BB962C8B-B14F-4D97-AF65-F5344CB8AC3E}">
        <p14:creationId xmlns:p14="http://schemas.microsoft.com/office/powerpoint/2010/main" val="28888104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Placement of Code</a:t>
            </a:r>
            <a:endParaRPr lang="en-US" dirty="0"/>
          </a:p>
        </p:txBody>
      </p:sp>
      <p:pic>
        <p:nvPicPr>
          <p:cNvPr id="6" name="Picture 5"/>
          <p:cNvPicPr>
            <a:picLocks noChangeAspect="1"/>
          </p:cNvPicPr>
          <p:nvPr/>
        </p:nvPicPr>
        <p:blipFill rotWithShape="1">
          <a:blip r:embed="rId3"/>
          <a:srcRect l="2627" t="2753" r="16672" b="14417"/>
          <a:stretch/>
        </p:blipFill>
        <p:spPr>
          <a:xfrm>
            <a:off x="331785" y="1327263"/>
            <a:ext cx="3698039" cy="2517222"/>
          </a:xfrm>
          <a:prstGeom prst="rect">
            <a:avLst/>
          </a:prstGeom>
        </p:spPr>
      </p:pic>
      <p:pic>
        <p:nvPicPr>
          <p:cNvPr id="7" name="Picture 6"/>
          <p:cNvPicPr>
            <a:picLocks noChangeAspect="1"/>
          </p:cNvPicPr>
          <p:nvPr/>
        </p:nvPicPr>
        <p:blipFill rotWithShape="1">
          <a:blip r:embed="rId4"/>
          <a:srcRect l="2878" t="3320" r="8539" b="14983"/>
          <a:stretch/>
        </p:blipFill>
        <p:spPr>
          <a:xfrm>
            <a:off x="2532931" y="3991436"/>
            <a:ext cx="4604798" cy="2816505"/>
          </a:xfrm>
          <a:prstGeom prst="rect">
            <a:avLst/>
          </a:prstGeom>
        </p:spPr>
      </p:pic>
      <p:pic>
        <p:nvPicPr>
          <p:cNvPr id="8" name="Picture 7"/>
          <p:cNvPicPr>
            <a:picLocks noChangeAspect="1"/>
          </p:cNvPicPr>
          <p:nvPr/>
        </p:nvPicPr>
        <p:blipFill rotWithShape="1">
          <a:blip r:embed="rId5"/>
          <a:srcRect l="2627" t="3136" r="8164" b="15212"/>
          <a:stretch/>
        </p:blipFill>
        <p:spPr>
          <a:xfrm>
            <a:off x="4835330" y="1327262"/>
            <a:ext cx="4154151" cy="2517223"/>
          </a:xfrm>
          <a:prstGeom prst="rect">
            <a:avLst/>
          </a:prstGeom>
        </p:spPr>
      </p:pic>
    </p:spTree>
    <p:extLst>
      <p:ext uri="{BB962C8B-B14F-4D97-AF65-F5344CB8AC3E}">
        <p14:creationId xmlns:p14="http://schemas.microsoft.com/office/powerpoint/2010/main" val="1562112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2</a:t>
            </a:r>
          </a:p>
          <a:p>
            <a:pPr marL="0" indent="0" algn="ctr">
              <a:buNone/>
            </a:pPr>
            <a:endParaRPr lang="en-US" dirty="0" smtClean="0"/>
          </a:p>
          <a:p>
            <a:r>
              <a:rPr lang="en-US" sz="2400" dirty="0" smtClean="0"/>
              <a:t>Advanced UI</a:t>
            </a:r>
          </a:p>
          <a:p>
            <a:r>
              <a:rPr lang="en-US" sz="2400" dirty="0" smtClean="0"/>
              <a:t>Reactive Inputs</a:t>
            </a:r>
          </a:p>
          <a:p>
            <a:r>
              <a:rPr lang="en-US" sz="2400" dirty="0" smtClean="0"/>
              <a:t>Read in data from files</a:t>
            </a:r>
          </a:p>
          <a:p>
            <a:endParaRPr lang="en-US" sz="2400" dirty="0" smtClean="0"/>
          </a:p>
        </p:txBody>
      </p:sp>
    </p:spTree>
    <p:extLst>
      <p:ext uri="{BB962C8B-B14F-4D97-AF65-F5344CB8AC3E}">
        <p14:creationId xmlns:p14="http://schemas.microsoft.com/office/powerpoint/2010/main" val="1334741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Examples</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Basic: Example 1</a:t>
            </a:r>
          </a:p>
          <a:p>
            <a:pPr marL="514350" indent="-514350">
              <a:buFont typeface="+mj-lt"/>
              <a:buAutoNum type="arabicPeriod"/>
            </a:pPr>
            <a:r>
              <a:rPr lang="en-US" dirty="0" smtClean="0"/>
              <a:t>Placement of Code</a:t>
            </a:r>
          </a:p>
          <a:p>
            <a:pPr marL="514350" indent="-514350">
              <a:buFont typeface="+mj-lt"/>
              <a:buAutoNum type="arabicPeriod"/>
            </a:pPr>
            <a:r>
              <a:rPr lang="en-US" dirty="0" smtClean="0"/>
              <a:t>Advanced: Example 2</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94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5896750"/>
            <a:ext cx="9144000" cy="307777"/>
          </a:xfrm>
          <a:prstGeom prst="rect">
            <a:avLst/>
          </a:prstGeom>
          <a:noFill/>
        </p:spPr>
        <p:txBody>
          <a:bodyPr wrap="square" rtlCol="0">
            <a:spAutoFit/>
          </a:bodyPr>
          <a:lstStyle/>
          <a:p>
            <a:pPr algn="r"/>
            <a:r>
              <a:rPr lang="en-US" sz="1400" i="1" dirty="0" smtClean="0"/>
              <a:t>Shiny Example "01_hello”</a:t>
            </a:r>
            <a:endParaRPr lang="en-US" sz="1400" i="1" dirty="0"/>
          </a:p>
        </p:txBody>
      </p:sp>
    </p:spTree>
    <p:extLst>
      <p:ext uri="{BB962C8B-B14F-4D97-AF65-F5344CB8AC3E}">
        <p14:creationId xmlns:p14="http://schemas.microsoft.com/office/powerpoint/2010/main" val="79756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07777"/>
          </a:xfrm>
          <a:prstGeom prst="rect">
            <a:avLst/>
          </a:prstGeom>
          <a:noFill/>
        </p:spPr>
        <p:txBody>
          <a:bodyPr wrap="square" rtlCol="0">
            <a:spAutoFit/>
          </a:bodyPr>
          <a:lstStyle/>
          <a:p>
            <a:pPr algn="r"/>
            <a:r>
              <a:rPr lang="en-US" sz="1400" i="1" dirty="0" smtClean="0"/>
              <a:t>https://</a:t>
            </a:r>
            <a:r>
              <a:rPr lang="en-US" sz="1400" i="1" dirty="0" err="1" smtClean="0"/>
              <a:t>gallery.shinyapps.io</a:t>
            </a:r>
            <a:r>
              <a:rPr lang="en-US" sz="1400" i="1" dirty="0" smtClean="0"/>
              <a:t>/</a:t>
            </a:r>
            <a:r>
              <a:rPr lang="en-US" sz="1400" i="1" dirty="0" err="1" smtClean="0"/>
              <a:t>TSupplyDemand</a:t>
            </a:r>
            <a:r>
              <a:rPr lang="en-US" sz="1400" i="1" dirty="0" smtClean="0"/>
              <a:t>/</a:t>
            </a:r>
            <a:endParaRPr lang="en-US" sz="1400" i="1" dirty="0"/>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209297"/>
            <a:ext cx="4116660" cy="5115427"/>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209298"/>
            <a:ext cx="4116660" cy="511542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52" y="1716362"/>
            <a:ext cx="3385303" cy="5141638"/>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1" y="1686599"/>
            <a:ext cx="2571114" cy="2281864"/>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418" y="4176416"/>
            <a:ext cx="2569695" cy="2550301"/>
          </a:xfrm>
          <a:prstGeom prst="rect">
            <a:avLst/>
          </a:prstGeom>
        </p:spPr>
      </p:pic>
      <p:sp>
        <p:nvSpPr>
          <p:cNvPr id="11" name="TextBox 10"/>
          <p:cNvSpPr txBox="1"/>
          <p:nvPr/>
        </p:nvSpPr>
        <p:spPr>
          <a:xfrm rot="16200000">
            <a:off x="1860303"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5883562" y="3934251"/>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305</TotalTime>
  <Words>1208</Words>
  <Application>Microsoft Macintosh PowerPoint</Application>
  <PresentationFormat>On-screen Show (4:3)</PresentationFormat>
  <Paragraphs>135</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Placement of Code</vt:lpstr>
      <vt:lpstr>Hands On Example</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26</cp:revision>
  <dcterms:created xsi:type="dcterms:W3CDTF">2017-05-20T19:14:32Z</dcterms:created>
  <dcterms:modified xsi:type="dcterms:W3CDTF">2017-05-21T00:19:55Z</dcterms:modified>
</cp:coreProperties>
</file>