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39" d="100"/>
          <a:sy n="39" d="100"/>
        </p:scale>
        <p:origin x="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BB3D3-067F-4B85-9FE0-707734C0E2E8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AAFEDDA-9587-4E61-9CBE-089E2D130D93}">
      <dgm:prSet/>
      <dgm:spPr/>
      <dgm:t>
        <a:bodyPr/>
        <a:lstStyle/>
        <a:p>
          <a:pPr rtl="0"/>
          <a:r>
            <a:rPr lang="en-US" dirty="0"/>
            <a:t>Rule #1</a:t>
          </a:r>
        </a:p>
      </dgm:t>
    </dgm:pt>
    <dgm:pt modelId="{8F450940-AD07-4492-92EF-0FEDBEF27222}" type="parTrans" cxnId="{FC7BF6EF-052A-4D8F-8CD6-549139DD06E6}">
      <dgm:prSet/>
      <dgm:spPr/>
      <dgm:t>
        <a:bodyPr/>
        <a:lstStyle/>
        <a:p>
          <a:endParaRPr lang="en-US"/>
        </a:p>
      </dgm:t>
    </dgm:pt>
    <dgm:pt modelId="{C988A665-23C2-45F0-83F9-B1F44F52D85A}" type="sibTrans" cxnId="{FC7BF6EF-052A-4D8F-8CD6-549139DD06E6}">
      <dgm:prSet/>
      <dgm:spPr/>
      <dgm:t>
        <a:bodyPr/>
        <a:lstStyle/>
        <a:p>
          <a:endParaRPr lang="en-US"/>
        </a:p>
      </dgm:t>
    </dgm:pt>
    <dgm:pt modelId="{238B390D-2136-4E7A-96CE-3D817A470D7A}">
      <dgm:prSet/>
      <dgm:spPr/>
      <dgm:t>
        <a:bodyPr/>
        <a:lstStyle/>
        <a:p>
          <a:pPr rtl="0"/>
          <a:r>
            <a:rPr lang="en-US" dirty="0"/>
            <a:t>You must plot Continuous Variables through Histograms</a:t>
          </a:r>
        </a:p>
      </dgm:t>
    </dgm:pt>
    <dgm:pt modelId="{1AB00588-4EE5-45E8-946B-23BF0330F846}" type="parTrans" cxnId="{7FA8EABB-ABCD-48DA-92C9-7530036E32E6}">
      <dgm:prSet/>
      <dgm:spPr/>
      <dgm:t>
        <a:bodyPr/>
        <a:lstStyle/>
        <a:p>
          <a:endParaRPr lang="en-US"/>
        </a:p>
      </dgm:t>
    </dgm:pt>
    <dgm:pt modelId="{8AB506AC-67A0-4672-B2BE-47955B729A6B}" type="sibTrans" cxnId="{7FA8EABB-ABCD-48DA-92C9-7530036E32E6}">
      <dgm:prSet/>
      <dgm:spPr/>
      <dgm:t>
        <a:bodyPr/>
        <a:lstStyle/>
        <a:p>
          <a:endParaRPr lang="en-US"/>
        </a:p>
      </dgm:t>
    </dgm:pt>
    <dgm:pt modelId="{744144A1-CAEB-436C-A34F-7973C233DFFE}">
      <dgm:prSet/>
      <dgm:spPr/>
      <dgm:t>
        <a:bodyPr/>
        <a:lstStyle/>
        <a:p>
          <a:pPr rtl="0"/>
          <a:r>
            <a:rPr lang="en-US"/>
            <a:t>plt.figure()</a:t>
          </a:r>
        </a:p>
      </dgm:t>
    </dgm:pt>
    <dgm:pt modelId="{F2E7EFD5-C23C-4FAD-9E66-41C21E135A14}" type="parTrans" cxnId="{ADF7BEA4-7837-4B00-BE8E-3938F56BDA43}">
      <dgm:prSet/>
      <dgm:spPr/>
      <dgm:t>
        <a:bodyPr/>
        <a:lstStyle/>
        <a:p>
          <a:endParaRPr lang="en-US"/>
        </a:p>
      </dgm:t>
    </dgm:pt>
    <dgm:pt modelId="{DB0850FD-46F3-4A95-8AF0-F3428C131551}" type="sibTrans" cxnId="{ADF7BEA4-7837-4B00-BE8E-3938F56BDA43}">
      <dgm:prSet/>
      <dgm:spPr/>
      <dgm:t>
        <a:bodyPr/>
        <a:lstStyle/>
        <a:p>
          <a:endParaRPr lang="en-US"/>
        </a:p>
      </dgm:t>
    </dgm:pt>
    <dgm:pt modelId="{1E690A8C-4126-41F7-B703-70256D657363}">
      <dgm:prSet/>
      <dgm:spPr/>
      <dgm:t>
        <a:bodyPr/>
        <a:lstStyle/>
        <a:p>
          <a:pPr rtl="0"/>
          <a:r>
            <a:rPr lang="en-US" dirty="0" err="1"/>
            <a:t>df</a:t>
          </a:r>
          <a:r>
            <a:rPr lang="en-US" dirty="0"/>
            <a:t>[</a:t>
          </a:r>
          <a:r>
            <a:rPr lang="en-US" dirty="0" err="1"/>
            <a:t>int_vars</a:t>
          </a:r>
          <a:r>
            <a:rPr lang="en-US" dirty="0"/>
            <a:t>[4]].plot(kind='</a:t>
          </a:r>
          <a:r>
            <a:rPr lang="en-US" dirty="0" err="1"/>
            <a:t>hist</a:t>
          </a:r>
          <a:r>
            <a:rPr lang="en-US" dirty="0"/>
            <a:t>')</a:t>
          </a:r>
        </a:p>
      </dgm:t>
    </dgm:pt>
    <dgm:pt modelId="{7FE07BA4-E9FE-40EF-88B2-700567CDB688}" type="parTrans" cxnId="{BEBAC862-DA12-42F1-9375-49EEE701F109}">
      <dgm:prSet/>
      <dgm:spPr/>
      <dgm:t>
        <a:bodyPr/>
        <a:lstStyle/>
        <a:p>
          <a:endParaRPr lang="en-US"/>
        </a:p>
      </dgm:t>
    </dgm:pt>
    <dgm:pt modelId="{EFF3C289-35B5-4432-854F-519CF748103A}" type="sibTrans" cxnId="{BEBAC862-DA12-42F1-9375-49EEE701F109}">
      <dgm:prSet/>
      <dgm:spPr/>
      <dgm:t>
        <a:bodyPr/>
        <a:lstStyle/>
        <a:p>
          <a:endParaRPr lang="en-US"/>
        </a:p>
      </dgm:t>
    </dgm:pt>
    <dgm:pt modelId="{8E569C4C-AB5F-451C-836C-76454CF7EDC2}">
      <dgm:prSet/>
      <dgm:spPr/>
      <dgm:t>
        <a:bodyPr/>
        <a:lstStyle/>
        <a:p>
          <a:pPr rtl="0"/>
          <a:r>
            <a:rPr lang="en-US" dirty="0"/>
            <a:t>Rule #2</a:t>
          </a:r>
        </a:p>
      </dgm:t>
    </dgm:pt>
    <dgm:pt modelId="{CD62656E-891E-4531-AFC7-884EEAE1E8DF}" type="parTrans" cxnId="{CE81ECAC-D370-499A-A7AE-C271F113AB1B}">
      <dgm:prSet/>
      <dgm:spPr/>
      <dgm:t>
        <a:bodyPr/>
        <a:lstStyle/>
        <a:p>
          <a:endParaRPr lang="en-US"/>
        </a:p>
      </dgm:t>
    </dgm:pt>
    <dgm:pt modelId="{E9D07238-81B3-46F2-9C25-B69BC43A55B7}" type="sibTrans" cxnId="{CE81ECAC-D370-499A-A7AE-C271F113AB1B}">
      <dgm:prSet/>
      <dgm:spPr/>
      <dgm:t>
        <a:bodyPr/>
        <a:lstStyle/>
        <a:p>
          <a:endParaRPr lang="en-US"/>
        </a:p>
      </dgm:t>
    </dgm:pt>
    <dgm:pt modelId="{C06C5D64-9A2B-411F-80EC-5524FBE44DB3}">
      <dgm:prSet/>
      <dgm:spPr/>
      <dgm:t>
        <a:bodyPr/>
        <a:lstStyle/>
        <a:p>
          <a:pPr rtl="0"/>
          <a:r>
            <a:rPr lang="en-US" dirty="0"/>
            <a:t>You must plot Categorical Variables by grouping and then summing or averaging over a Bar Chart</a:t>
          </a:r>
        </a:p>
      </dgm:t>
    </dgm:pt>
    <dgm:pt modelId="{BADAA7C2-5740-4785-830F-38F734F7973D}" type="parTrans" cxnId="{CC9990C5-2ACA-4E25-90FE-E32B95CD47C8}">
      <dgm:prSet/>
      <dgm:spPr/>
      <dgm:t>
        <a:bodyPr/>
        <a:lstStyle/>
        <a:p>
          <a:endParaRPr lang="en-US"/>
        </a:p>
      </dgm:t>
    </dgm:pt>
    <dgm:pt modelId="{678BEF99-8D8F-4E99-9C34-31CD540B78CC}" type="sibTrans" cxnId="{CC9990C5-2ACA-4E25-90FE-E32B95CD47C8}">
      <dgm:prSet/>
      <dgm:spPr/>
      <dgm:t>
        <a:bodyPr/>
        <a:lstStyle/>
        <a:p>
          <a:endParaRPr lang="en-US"/>
        </a:p>
      </dgm:t>
    </dgm:pt>
    <dgm:pt modelId="{A3F4F890-7478-4C46-B408-55019214BB6B}">
      <dgm:prSet/>
      <dgm:spPr/>
      <dgm:t>
        <a:bodyPr/>
        <a:lstStyle/>
        <a:p>
          <a:pPr rtl="0"/>
          <a:r>
            <a:rPr lang="en-US" dirty="0" err="1"/>
            <a:t>df.groupby</a:t>
          </a:r>
          <a:r>
            <a:rPr lang="en-US" dirty="0"/>
            <a:t>('Content').</a:t>
          </a:r>
          <a:r>
            <a:rPr lang="en-US" dirty="0" err="1"/>
            <a:t>Sales.mean</a:t>
          </a:r>
          <a:r>
            <a:rPr lang="en-US" dirty="0"/>
            <a:t>().plot(kind='bar', title='Average Sales by Item Content ')</a:t>
          </a:r>
        </a:p>
      </dgm:t>
    </dgm:pt>
    <dgm:pt modelId="{9179A530-0D94-4DD2-8993-F69FA9DF68E0}" type="parTrans" cxnId="{C22A4ED4-CE7F-4C9F-AE09-7B1372A62E44}">
      <dgm:prSet/>
      <dgm:spPr/>
      <dgm:t>
        <a:bodyPr/>
        <a:lstStyle/>
        <a:p>
          <a:endParaRPr lang="en-US"/>
        </a:p>
      </dgm:t>
    </dgm:pt>
    <dgm:pt modelId="{EE91FC65-F0CF-4B95-A42C-BFB5BD296A15}" type="sibTrans" cxnId="{C22A4ED4-CE7F-4C9F-AE09-7B1372A62E44}">
      <dgm:prSet/>
      <dgm:spPr/>
      <dgm:t>
        <a:bodyPr/>
        <a:lstStyle/>
        <a:p>
          <a:endParaRPr lang="en-US"/>
        </a:p>
      </dgm:t>
    </dgm:pt>
    <dgm:pt modelId="{7A5B7DB3-DF09-4598-856E-689B52B391D2}">
      <dgm:prSet/>
      <dgm:spPr/>
      <dgm:t>
        <a:bodyPr/>
        <a:lstStyle/>
        <a:p>
          <a:pPr rtl="0"/>
          <a:r>
            <a:rPr lang="en-US" dirty="0"/>
            <a:t>Rule 3</a:t>
          </a:r>
        </a:p>
      </dgm:t>
    </dgm:pt>
    <dgm:pt modelId="{3A692622-4CC9-4874-B4EE-182CE6B7DDC5}" type="parTrans" cxnId="{996DFABD-6BF3-4FBB-B674-728CE8C29997}">
      <dgm:prSet/>
      <dgm:spPr/>
      <dgm:t>
        <a:bodyPr/>
        <a:lstStyle/>
        <a:p>
          <a:endParaRPr lang="en-US"/>
        </a:p>
      </dgm:t>
    </dgm:pt>
    <dgm:pt modelId="{6961CF25-82D5-4B13-A79C-6EB5573C8029}" type="sibTrans" cxnId="{996DFABD-6BF3-4FBB-B674-728CE8C29997}">
      <dgm:prSet/>
      <dgm:spPr/>
      <dgm:t>
        <a:bodyPr/>
        <a:lstStyle/>
        <a:p>
          <a:endParaRPr lang="en-US"/>
        </a:p>
      </dgm:t>
    </dgm:pt>
    <dgm:pt modelId="{19E7717F-4B9C-4F41-9339-7CAE17C09A9C}">
      <dgm:prSet/>
      <dgm:spPr/>
      <dgm:t>
        <a:bodyPr/>
        <a:lstStyle/>
        <a:p>
          <a:pPr rtl="0"/>
          <a:r>
            <a:rPr lang="en-US" dirty="0"/>
            <a:t>Your Y Variable must always be a number (numeric)</a:t>
          </a:r>
        </a:p>
      </dgm:t>
    </dgm:pt>
    <dgm:pt modelId="{8DEFC921-94ED-417E-B29E-CEE4733E1209}" type="parTrans" cxnId="{548FFE9E-799F-447A-A2CF-A332A6E57A49}">
      <dgm:prSet/>
      <dgm:spPr/>
      <dgm:t>
        <a:bodyPr/>
        <a:lstStyle/>
        <a:p>
          <a:endParaRPr lang="en-US"/>
        </a:p>
      </dgm:t>
    </dgm:pt>
    <dgm:pt modelId="{0F6D4749-F61F-410E-9EF9-D380BE5B6660}" type="sibTrans" cxnId="{548FFE9E-799F-447A-A2CF-A332A6E57A49}">
      <dgm:prSet/>
      <dgm:spPr/>
      <dgm:t>
        <a:bodyPr/>
        <a:lstStyle/>
        <a:p>
          <a:endParaRPr lang="en-US"/>
        </a:p>
      </dgm:t>
    </dgm:pt>
    <dgm:pt modelId="{018582AA-E3DB-44A2-A934-94350786103C}">
      <dgm:prSet/>
      <dgm:spPr/>
      <dgm:t>
        <a:bodyPr/>
        <a:lstStyle/>
        <a:p>
          <a:pPr rtl="0"/>
          <a:r>
            <a:rPr lang="en-US" dirty="0"/>
            <a:t>Your X variable can be any of the below</a:t>
          </a:r>
        </a:p>
      </dgm:t>
    </dgm:pt>
    <dgm:pt modelId="{CCE6D5DF-29D4-423F-9237-F9A90ECDC595}" type="parTrans" cxnId="{6FFC5064-7428-4766-A56F-A25135893D41}">
      <dgm:prSet/>
      <dgm:spPr/>
      <dgm:t>
        <a:bodyPr/>
        <a:lstStyle/>
        <a:p>
          <a:endParaRPr lang="en-US"/>
        </a:p>
      </dgm:t>
    </dgm:pt>
    <dgm:pt modelId="{5B61321F-01DC-45B5-BA39-BDF819406E7E}" type="sibTrans" cxnId="{6FFC5064-7428-4766-A56F-A25135893D41}">
      <dgm:prSet/>
      <dgm:spPr/>
      <dgm:t>
        <a:bodyPr/>
        <a:lstStyle/>
        <a:p>
          <a:endParaRPr lang="en-US"/>
        </a:p>
      </dgm:t>
    </dgm:pt>
    <dgm:pt modelId="{F39305BE-CE79-4BCB-A864-A809B540BEB0}" type="pres">
      <dgm:prSet presAssocID="{345BB3D3-067F-4B85-9FE0-707734C0E2E8}" presName="Name0" presStyleCnt="0">
        <dgm:presLayoutVars>
          <dgm:chMax/>
          <dgm:chPref/>
          <dgm:dir/>
        </dgm:presLayoutVars>
      </dgm:prSet>
      <dgm:spPr/>
    </dgm:pt>
    <dgm:pt modelId="{0761C71B-DE09-4BF3-8E83-D3BFE964B77E}" type="pres">
      <dgm:prSet presAssocID="{4AAFEDDA-9587-4E61-9CBE-089E2D130D93}" presName="parenttextcomposite" presStyleCnt="0"/>
      <dgm:spPr/>
    </dgm:pt>
    <dgm:pt modelId="{6E48DFAE-5373-45FA-81DC-0AC0AC1A40E8}" type="pres">
      <dgm:prSet presAssocID="{4AAFEDDA-9587-4E61-9CBE-089E2D130D93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A8C6A01B-CDB3-4862-9D66-4F40229207A3}" type="pres">
      <dgm:prSet presAssocID="{4AAFEDDA-9587-4E61-9CBE-089E2D130D93}" presName="composite" presStyleCnt="0"/>
      <dgm:spPr/>
    </dgm:pt>
    <dgm:pt modelId="{04C68F77-446F-4169-87A2-F2481AB086AA}" type="pres">
      <dgm:prSet presAssocID="{4AAFEDDA-9587-4E61-9CBE-089E2D130D93}" presName="chevron1" presStyleLbl="alignNode1" presStyleIdx="0" presStyleCnt="21"/>
      <dgm:spPr/>
    </dgm:pt>
    <dgm:pt modelId="{2CCC3A44-E532-49C2-B283-849BC9004C05}" type="pres">
      <dgm:prSet presAssocID="{4AAFEDDA-9587-4E61-9CBE-089E2D130D93}" presName="chevron2" presStyleLbl="alignNode1" presStyleIdx="1" presStyleCnt="21"/>
      <dgm:spPr/>
    </dgm:pt>
    <dgm:pt modelId="{D8F25B0A-9ABB-4D25-84EA-3F939AE8E217}" type="pres">
      <dgm:prSet presAssocID="{4AAFEDDA-9587-4E61-9CBE-089E2D130D93}" presName="chevron3" presStyleLbl="alignNode1" presStyleIdx="2" presStyleCnt="21"/>
      <dgm:spPr/>
    </dgm:pt>
    <dgm:pt modelId="{F5818F88-7690-4C3E-A18E-C47BFD4774BF}" type="pres">
      <dgm:prSet presAssocID="{4AAFEDDA-9587-4E61-9CBE-089E2D130D93}" presName="chevron4" presStyleLbl="alignNode1" presStyleIdx="3" presStyleCnt="21"/>
      <dgm:spPr/>
    </dgm:pt>
    <dgm:pt modelId="{81FED7B7-9B5E-42F9-95EA-93559AD4CA6D}" type="pres">
      <dgm:prSet presAssocID="{4AAFEDDA-9587-4E61-9CBE-089E2D130D93}" presName="chevron5" presStyleLbl="alignNode1" presStyleIdx="4" presStyleCnt="21"/>
      <dgm:spPr/>
    </dgm:pt>
    <dgm:pt modelId="{DAEB4361-48AA-40D1-A06E-284C492A235E}" type="pres">
      <dgm:prSet presAssocID="{4AAFEDDA-9587-4E61-9CBE-089E2D130D93}" presName="chevron6" presStyleLbl="alignNode1" presStyleIdx="5" presStyleCnt="21"/>
      <dgm:spPr/>
    </dgm:pt>
    <dgm:pt modelId="{EAA0E976-158E-4C89-B08F-4D9CC63930D3}" type="pres">
      <dgm:prSet presAssocID="{4AAFEDDA-9587-4E61-9CBE-089E2D130D93}" presName="chevron7" presStyleLbl="alignNode1" presStyleIdx="6" presStyleCnt="21"/>
      <dgm:spPr/>
    </dgm:pt>
    <dgm:pt modelId="{F88D3384-6453-41FA-90F7-AAC3EC414B9E}" type="pres">
      <dgm:prSet presAssocID="{4AAFEDDA-9587-4E61-9CBE-089E2D130D93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C3C9B3B3-375D-4460-B6F8-04E08FB04E29}" type="pres">
      <dgm:prSet presAssocID="{C988A665-23C2-45F0-83F9-B1F44F52D85A}" presName="sibTrans" presStyleCnt="0"/>
      <dgm:spPr/>
    </dgm:pt>
    <dgm:pt modelId="{642142F7-2F76-40D5-A924-4807F24C132F}" type="pres">
      <dgm:prSet presAssocID="{8E569C4C-AB5F-451C-836C-76454CF7EDC2}" presName="parenttextcomposite" presStyleCnt="0"/>
      <dgm:spPr/>
    </dgm:pt>
    <dgm:pt modelId="{287295B4-E92A-419B-B1AA-7D6E8028C989}" type="pres">
      <dgm:prSet presAssocID="{8E569C4C-AB5F-451C-836C-76454CF7EDC2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8CFFCD1D-93EC-4AE5-9462-7EC4E88C657B}" type="pres">
      <dgm:prSet presAssocID="{8E569C4C-AB5F-451C-836C-76454CF7EDC2}" presName="composite" presStyleCnt="0"/>
      <dgm:spPr/>
    </dgm:pt>
    <dgm:pt modelId="{0B40319A-9841-4E4A-82E6-2344C9D52B6B}" type="pres">
      <dgm:prSet presAssocID="{8E569C4C-AB5F-451C-836C-76454CF7EDC2}" presName="chevron1" presStyleLbl="alignNode1" presStyleIdx="7" presStyleCnt="21"/>
      <dgm:spPr/>
    </dgm:pt>
    <dgm:pt modelId="{502B2F45-CF30-42EC-90E7-2BDF35E217C4}" type="pres">
      <dgm:prSet presAssocID="{8E569C4C-AB5F-451C-836C-76454CF7EDC2}" presName="chevron2" presStyleLbl="alignNode1" presStyleIdx="8" presStyleCnt="21"/>
      <dgm:spPr/>
    </dgm:pt>
    <dgm:pt modelId="{50017264-06B2-4055-88FD-7FC08A591849}" type="pres">
      <dgm:prSet presAssocID="{8E569C4C-AB5F-451C-836C-76454CF7EDC2}" presName="chevron3" presStyleLbl="alignNode1" presStyleIdx="9" presStyleCnt="21"/>
      <dgm:spPr/>
    </dgm:pt>
    <dgm:pt modelId="{FD11682E-EEDA-4908-BD83-E84FA676A2BB}" type="pres">
      <dgm:prSet presAssocID="{8E569C4C-AB5F-451C-836C-76454CF7EDC2}" presName="chevron4" presStyleLbl="alignNode1" presStyleIdx="10" presStyleCnt="21"/>
      <dgm:spPr/>
    </dgm:pt>
    <dgm:pt modelId="{56CAD3C3-BA36-4CF7-9997-C4263B81F83C}" type="pres">
      <dgm:prSet presAssocID="{8E569C4C-AB5F-451C-836C-76454CF7EDC2}" presName="chevron5" presStyleLbl="alignNode1" presStyleIdx="11" presStyleCnt="21"/>
      <dgm:spPr/>
    </dgm:pt>
    <dgm:pt modelId="{F8660EEB-A338-4206-BBE5-D45F90758D04}" type="pres">
      <dgm:prSet presAssocID="{8E569C4C-AB5F-451C-836C-76454CF7EDC2}" presName="chevron6" presStyleLbl="alignNode1" presStyleIdx="12" presStyleCnt="21"/>
      <dgm:spPr/>
    </dgm:pt>
    <dgm:pt modelId="{6F393F93-6390-48E5-9B98-DB10EDFD2B59}" type="pres">
      <dgm:prSet presAssocID="{8E569C4C-AB5F-451C-836C-76454CF7EDC2}" presName="chevron7" presStyleLbl="alignNode1" presStyleIdx="13" presStyleCnt="21"/>
      <dgm:spPr/>
    </dgm:pt>
    <dgm:pt modelId="{16CA0365-CA8A-4096-86FA-463355D34326}" type="pres">
      <dgm:prSet presAssocID="{8E569C4C-AB5F-451C-836C-76454CF7EDC2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3573B83A-B1D0-4386-9BD1-16BEA27FC707}" type="pres">
      <dgm:prSet presAssocID="{E9D07238-81B3-46F2-9C25-B69BC43A55B7}" presName="sibTrans" presStyleCnt="0"/>
      <dgm:spPr/>
    </dgm:pt>
    <dgm:pt modelId="{CD2544B6-B97A-4B21-BF46-CAE0D2B92E20}" type="pres">
      <dgm:prSet presAssocID="{7A5B7DB3-DF09-4598-856E-689B52B391D2}" presName="parenttextcomposite" presStyleCnt="0"/>
      <dgm:spPr/>
    </dgm:pt>
    <dgm:pt modelId="{3E651FE0-0C1A-4106-865B-0A1177AEB695}" type="pres">
      <dgm:prSet presAssocID="{7A5B7DB3-DF09-4598-856E-689B52B391D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DA0584BC-D6C7-4874-B4A2-84A37ADD2EE9}" type="pres">
      <dgm:prSet presAssocID="{7A5B7DB3-DF09-4598-856E-689B52B391D2}" presName="composite" presStyleCnt="0"/>
      <dgm:spPr/>
    </dgm:pt>
    <dgm:pt modelId="{38BAE761-6353-4CA2-8533-FD832DCC487E}" type="pres">
      <dgm:prSet presAssocID="{7A5B7DB3-DF09-4598-856E-689B52B391D2}" presName="chevron1" presStyleLbl="alignNode1" presStyleIdx="14" presStyleCnt="21"/>
      <dgm:spPr/>
    </dgm:pt>
    <dgm:pt modelId="{1A8F1171-A380-4461-89EF-200239CBA83A}" type="pres">
      <dgm:prSet presAssocID="{7A5B7DB3-DF09-4598-856E-689B52B391D2}" presName="chevron2" presStyleLbl="alignNode1" presStyleIdx="15" presStyleCnt="21"/>
      <dgm:spPr/>
    </dgm:pt>
    <dgm:pt modelId="{200465F4-D7DE-41AC-92DB-87955D1A2B47}" type="pres">
      <dgm:prSet presAssocID="{7A5B7DB3-DF09-4598-856E-689B52B391D2}" presName="chevron3" presStyleLbl="alignNode1" presStyleIdx="16" presStyleCnt="21"/>
      <dgm:spPr/>
    </dgm:pt>
    <dgm:pt modelId="{D663FA60-C8B4-40DC-B5D3-1005F00B665F}" type="pres">
      <dgm:prSet presAssocID="{7A5B7DB3-DF09-4598-856E-689B52B391D2}" presName="chevron4" presStyleLbl="alignNode1" presStyleIdx="17" presStyleCnt="21"/>
      <dgm:spPr/>
    </dgm:pt>
    <dgm:pt modelId="{58D241FB-28E9-4356-A5EB-F04049A48716}" type="pres">
      <dgm:prSet presAssocID="{7A5B7DB3-DF09-4598-856E-689B52B391D2}" presName="chevron5" presStyleLbl="alignNode1" presStyleIdx="18" presStyleCnt="21"/>
      <dgm:spPr/>
    </dgm:pt>
    <dgm:pt modelId="{A88131C6-4588-4BA8-8747-75FF636A266B}" type="pres">
      <dgm:prSet presAssocID="{7A5B7DB3-DF09-4598-856E-689B52B391D2}" presName="chevron6" presStyleLbl="alignNode1" presStyleIdx="19" presStyleCnt="21"/>
      <dgm:spPr/>
    </dgm:pt>
    <dgm:pt modelId="{D87CF72F-76BF-4553-8552-FB3D6FC0E25B}" type="pres">
      <dgm:prSet presAssocID="{7A5B7DB3-DF09-4598-856E-689B52B391D2}" presName="chevron7" presStyleLbl="alignNode1" presStyleIdx="20" presStyleCnt="21"/>
      <dgm:spPr/>
    </dgm:pt>
    <dgm:pt modelId="{F04E643B-9E28-4318-9BA2-3B6429C5A7BA}" type="pres">
      <dgm:prSet presAssocID="{7A5B7DB3-DF09-4598-856E-689B52B391D2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567F0F01-0DB6-42EF-8CCB-247CEEEB3A39}" type="presOf" srcId="{4AAFEDDA-9587-4E61-9CBE-089E2D130D93}" destId="{6E48DFAE-5373-45FA-81DC-0AC0AC1A40E8}" srcOrd="0" destOrd="0" presId="urn:microsoft.com/office/officeart/2008/layout/VerticalAccentList"/>
    <dgm:cxn modelId="{DA301D15-FB09-45E1-83CE-79C121F9343B}" type="presOf" srcId="{7A5B7DB3-DF09-4598-856E-689B52B391D2}" destId="{3E651FE0-0C1A-4106-865B-0A1177AEB695}" srcOrd="0" destOrd="0" presId="urn:microsoft.com/office/officeart/2008/layout/VerticalAccentList"/>
    <dgm:cxn modelId="{3BAECC1F-48DE-4247-AE6D-92CE0BA2EEDB}" type="presOf" srcId="{19E7717F-4B9C-4F41-9339-7CAE17C09A9C}" destId="{F04E643B-9E28-4318-9BA2-3B6429C5A7BA}" srcOrd="0" destOrd="0" presId="urn:microsoft.com/office/officeart/2008/layout/VerticalAccentList"/>
    <dgm:cxn modelId="{B2012C24-D1B2-4DB3-9B23-40CB90744C01}" type="presOf" srcId="{C06C5D64-9A2B-411F-80EC-5524FBE44DB3}" destId="{16CA0365-CA8A-4096-86FA-463355D34326}" srcOrd="0" destOrd="0" presId="urn:microsoft.com/office/officeart/2008/layout/VerticalAccentList"/>
    <dgm:cxn modelId="{C0DE1A2F-11DA-48C4-8A15-A6E1CD39DA21}" type="presOf" srcId="{8E569C4C-AB5F-451C-836C-76454CF7EDC2}" destId="{287295B4-E92A-419B-B1AA-7D6E8028C989}" srcOrd="0" destOrd="0" presId="urn:microsoft.com/office/officeart/2008/layout/VerticalAccentList"/>
    <dgm:cxn modelId="{BEBAC862-DA12-42F1-9375-49EEE701F109}" srcId="{238B390D-2136-4E7A-96CE-3D817A470D7A}" destId="{1E690A8C-4126-41F7-B703-70256D657363}" srcOrd="1" destOrd="0" parTransId="{7FE07BA4-E9FE-40EF-88B2-700567CDB688}" sibTransId="{EFF3C289-35B5-4432-854F-519CF748103A}"/>
    <dgm:cxn modelId="{6FFC5064-7428-4766-A56F-A25135893D41}" srcId="{7A5B7DB3-DF09-4598-856E-689B52B391D2}" destId="{018582AA-E3DB-44A2-A934-94350786103C}" srcOrd="1" destOrd="0" parTransId="{CCE6D5DF-29D4-423F-9237-F9A90ECDC595}" sibTransId="{5B61321F-01DC-45B5-BA39-BDF819406E7E}"/>
    <dgm:cxn modelId="{DFB54846-0F2D-484C-A2D2-A0B4F9778322}" type="presOf" srcId="{A3F4F890-7478-4C46-B408-55019214BB6B}" destId="{16CA0365-CA8A-4096-86FA-463355D34326}" srcOrd="0" destOrd="1" presId="urn:microsoft.com/office/officeart/2008/layout/VerticalAccentList"/>
    <dgm:cxn modelId="{AE5C9367-0FA0-43E1-9F63-86859E729E8C}" type="presOf" srcId="{345BB3D3-067F-4B85-9FE0-707734C0E2E8}" destId="{F39305BE-CE79-4BCB-A864-A809B540BEB0}" srcOrd="0" destOrd="0" presId="urn:microsoft.com/office/officeart/2008/layout/VerticalAccentList"/>
    <dgm:cxn modelId="{F9095074-88D9-48F0-8F38-7622CCFB74E1}" type="presOf" srcId="{1E690A8C-4126-41F7-B703-70256D657363}" destId="{F88D3384-6453-41FA-90F7-AAC3EC414B9E}" srcOrd="0" destOrd="2" presId="urn:microsoft.com/office/officeart/2008/layout/VerticalAccentList"/>
    <dgm:cxn modelId="{548FFE9E-799F-447A-A2CF-A332A6E57A49}" srcId="{7A5B7DB3-DF09-4598-856E-689B52B391D2}" destId="{19E7717F-4B9C-4F41-9339-7CAE17C09A9C}" srcOrd="0" destOrd="0" parTransId="{8DEFC921-94ED-417E-B29E-CEE4733E1209}" sibTransId="{0F6D4749-F61F-410E-9EF9-D380BE5B6660}"/>
    <dgm:cxn modelId="{ADF7BEA4-7837-4B00-BE8E-3938F56BDA43}" srcId="{238B390D-2136-4E7A-96CE-3D817A470D7A}" destId="{744144A1-CAEB-436C-A34F-7973C233DFFE}" srcOrd="0" destOrd="0" parTransId="{F2E7EFD5-C23C-4FAD-9E66-41C21E135A14}" sibTransId="{DB0850FD-46F3-4A95-8AF0-F3428C131551}"/>
    <dgm:cxn modelId="{780D98A5-7C9D-4A89-B020-7A2512D19D6B}" type="presOf" srcId="{744144A1-CAEB-436C-A34F-7973C233DFFE}" destId="{F88D3384-6453-41FA-90F7-AAC3EC414B9E}" srcOrd="0" destOrd="1" presId="urn:microsoft.com/office/officeart/2008/layout/VerticalAccentList"/>
    <dgm:cxn modelId="{CE81ECAC-D370-499A-A7AE-C271F113AB1B}" srcId="{345BB3D3-067F-4B85-9FE0-707734C0E2E8}" destId="{8E569C4C-AB5F-451C-836C-76454CF7EDC2}" srcOrd="1" destOrd="0" parTransId="{CD62656E-891E-4531-AFC7-884EEAE1E8DF}" sibTransId="{E9D07238-81B3-46F2-9C25-B69BC43A55B7}"/>
    <dgm:cxn modelId="{7FA8EABB-ABCD-48DA-92C9-7530036E32E6}" srcId="{4AAFEDDA-9587-4E61-9CBE-089E2D130D93}" destId="{238B390D-2136-4E7A-96CE-3D817A470D7A}" srcOrd="0" destOrd="0" parTransId="{1AB00588-4EE5-45E8-946B-23BF0330F846}" sibTransId="{8AB506AC-67A0-4672-B2BE-47955B729A6B}"/>
    <dgm:cxn modelId="{996DFABD-6BF3-4FBB-B674-728CE8C29997}" srcId="{345BB3D3-067F-4B85-9FE0-707734C0E2E8}" destId="{7A5B7DB3-DF09-4598-856E-689B52B391D2}" srcOrd="2" destOrd="0" parTransId="{3A692622-4CC9-4874-B4EE-182CE6B7DDC5}" sibTransId="{6961CF25-82D5-4B13-A79C-6EB5573C8029}"/>
    <dgm:cxn modelId="{CC9990C5-2ACA-4E25-90FE-E32B95CD47C8}" srcId="{8E569C4C-AB5F-451C-836C-76454CF7EDC2}" destId="{C06C5D64-9A2B-411F-80EC-5524FBE44DB3}" srcOrd="0" destOrd="0" parTransId="{BADAA7C2-5740-4785-830F-38F734F7973D}" sibTransId="{678BEF99-8D8F-4E99-9C34-31CD540B78CC}"/>
    <dgm:cxn modelId="{C22A4ED4-CE7F-4C9F-AE09-7B1372A62E44}" srcId="{C06C5D64-9A2B-411F-80EC-5524FBE44DB3}" destId="{A3F4F890-7478-4C46-B408-55019214BB6B}" srcOrd="0" destOrd="0" parTransId="{9179A530-0D94-4DD2-8993-F69FA9DF68E0}" sibTransId="{EE91FC65-F0CF-4B95-A42C-BFB5BD296A15}"/>
    <dgm:cxn modelId="{CEECBBE4-294B-418F-869F-00DFB1EA3D22}" type="presOf" srcId="{018582AA-E3DB-44A2-A934-94350786103C}" destId="{F04E643B-9E28-4318-9BA2-3B6429C5A7BA}" srcOrd="0" destOrd="1" presId="urn:microsoft.com/office/officeart/2008/layout/VerticalAccentList"/>
    <dgm:cxn modelId="{FC7BF6EF-052A-4D8F-8CD6-549139DD06E6}" srcId="{345BB3D3-067F-4B85-9FE0-707734C0E2E8}" destId="{4AAFEDDA-9587-4E61-9CBE-089E2D130D93}" srcOrd="0" destOrd="0" parTransId="{8F450940-AD07-4492-92EF-0FEDBEF27222}" sibTransId="{C988A665-23C2-45F0-83F9-B1F44F52D85A}"/>
    <dgm:cxn modelId="{87535EFD-AB2F-424B-BCAA-94234252279C}" type="presOf" srcId="{238B390D-2136-4E7A-96CE-3D817A470D7A}" destId="{F88D3384-6453-41FA-90F7-AAC3EC414B9E}" srcOrd="0" destOrd="0" presId="urn:microsoft.com/office/officeart/2008/layout/VerticalAccentList"/>
    <dgm:cxn modelId="{1E46BB6E-BEEB-422D-B7E7-D073760A3FA8}" type="presParOf" srcId="{F39305BE-CE79-4BCB-A864-A809B540BEB0}" destId="{0761C71B-DE09-4BF3-8E83-D3BFE964B77E}" srcOrd="0" destOrd="0" presId="urn:microsoft.com/office/officeart/2008/layout/VerticalAccentList"/>
    <dgm:cxn modelId="{15CAD7BC-02A7-4238-80ED-ABCFC746B9AE}" type="presParOf" srcId="{0761C71B-DE09-4BF3-8E83-D3BFE964B77E}" destId="{6E48DFAE-5373-45FA-81DC-0AC0AC1A40E8}" srcOrd="0" destOrd="0" presId="urn:microsoft.com/office/officeart/2008/layout/VerticalAccentList"/>
    <dgm:cxn modelId="{39FB6991-CEF3-41AF-B49E-D0A2DEE92254}" type="presParOf" srcId="{F39305BE-CE79-4BCB-A864-A809B540BEB0}" destId="{A8C6A01B-CDB3-4862-9D66-4F40229207A3}" srcOrd="1" destOrd="0" presId="urn:microsoft.com/office/officeart/2008/layout/VerticalAccentList"/>
    <dgm:cxn modelId="{B3A279FD-8350-40BC-AD2D-91396764E3C9}" type="presParOf" srcId="{A8C6A01B-CDB3-4862-9D66-4F40229207A3}" destId="{04C68F77-446F-4169-87A2-F2481AB086AA}" srcOrd="0" destOrd="0" presId="urn:microsoft.com/office/officeart/2008/layout/VerticalAccentList"/>
    <dgm:cxn modelId="{DAA7EE16-1C4F-4482-84AA-25322F2F91B6}" type="presParOf" srcId="{A8C6A01B-CDB3-4862-9D66-4F40229207A3}" destId="{2CCC3A44-E532-49C2-B283-849BC9004C05}" srcOrd="1" destOrd="0" presId="urn:microsoft.com/office/officeart/2008/layout/VerticalAccentList"/>
    <dgm:cxn modelId="{3BF8B9FF-78B1-4AFA-95D8-D3F05CE58373}" type="presParOf" srcId="{A8C6A01B-CDB3-4862-9D66-4F40229207A3}" destId="{D8F25B0A-9ABB-4D25-84EA-3F939AE8E217}" srcOrd="2" destOrd="0" presId="urn:microsoft.com/office/officeart/2008/layout/VerticalAccentList"/>
    <dgm:cxn modelId="{EECA80DF-5257-4AD0-8882-CD1315BC9647}" type="presParOf" srcId="{A8C6A01B-CDB3-4862-9D66-4F40229207A3}" destId="{F5818F88-7690-4C3E-A18E-C47BFD4774BF}" srcOrd="3" destOrd="0" presId="urn:microsoft.com/office/officeart/2008/layout/VerticalAccentList"/>
    <dgm:cxn modelId="{8762BE04-AE3F-44D3-96D9-C148A69E6F26}" type="presParOf" srcId="{A8C6A01B-CDB3-4862-9D66-4F40229207A3}" destId="{81FED7B7-9B5E-42F9-95EA-93559AD4CA6D}" srcOrd="4" destOrd="0" presId="urn:microsoft.com/office/officeart/2008/layout/VerticalAccentList"/>
    <dgm:cxn modelId="{A36736D4-AF39-4ED7-9B5B-F6966B604FC2}" type="presParOf" srcId="{A8C6A01B-CDB3-4862-9D66-4F40229207A3}" destId="{DAEB4361-48AA-40D1-A06E-284C492A235E}" srcOrd="5" destOrd="0" presId="urn:microsoft.com/office/officeart/2008/layout/VerticalAccentList"/>
    <dgm:cxn modelId="{8A631FB7-2C1C-4257-B92E-69AEE152625C}" type="presParOf" srcId="{A8C6A01B-CDB3-4862-9D66-4F40229207A3}" destId="{EAA0E976-158E-4C89-B08F-4D9CC63930D3}" srcOrd="6" destOrd="0" presId="urn:microsoft.com/office/officeart/2008/layout/VerticalAccentList"/>
    <dgm:cxn modelId="{AF101DB4-7FA4-4A73-A06B-588A1A26547D}" type="presParOf" srcId="{A8C6A01B-CDB3-4862-9D66-4F40229207A3}" destId="{F88D3384-6453-41FA-90F7-AAC3EC414B9E}" srcOrd="7" destOrd="0" presId="urn:microsoft.com/office/officeart/2008/layout/VerticalAccentList"/>
    <dgm:cxn modelId="{136DD7E6-A577-4F5A-B064-73A6E2E616A1}" type="presParOf" srcId="{F39305BE-CE79-4BCB-A864-A809B540BEB0}" destId="{C3C9B3B3-375D-4460-B6F8-04E08FB04E29}" srcOrd="2" destOrd="0" presId="urn:microsoft.com/office/officeart/2008/layout/VerticalAccentList"/>
    <dgm:cxn modelId="{EBB9288C-9AFF-4656-A366-B035AE09C03F}" type="presParOf" srcId="{F39305BE-CE79-4BCB-A864-A809B540BEB0}" destId="{642142F7-2F76-40D5-A924-4807F24C132F}" srcOrd="3" destOrd="0" presId="urn:microsoft.com/office/officeart/2008/layout/VerticalAccentList"/>
    <dgm:cxn modelId="{BBA1F54E-EF12-4EA6-A775-42235EB5ACB1}" type="presParOf" srcId="{642142F7-2F76-40D5-A924-4807F24C132F}" destId="{287295B4-E92A-419B-B1AA-7D6E8028C989}" srcOrd="0" destOrd="0" presId="urn:microsoft.com/office/officeart/2008/layout/VerticalAccentList"/>
    <dgm:cxn modelId="{CCE794DA-C67C-4221-9D51-E5856847C6B6}" type="presParOf" srcId="{F39305BE-CE79-4BCB-A864-A809B540BEB0}" destId="{8CFFCD1D-93EC-4AE5-9462-7EC4E88C657B}" srcOrd="4" destOrd="0" presId="urn:microsoft.com/office/officeart/2008/layout/VerticalAccentList"/>
    <dgm:cxn modelId="{0DDAF936-7446-4746-8925-FDE65C53ED12}" type="presParOf" srcId="{8CFFCD1D-93EC-4AE5-9462-7EC4E88C657B}" destId="{0B40319A-9841-4E4A-82E6-2344C9D52B6B}" srcOrd="0" destOrd="0" presId="urn:microsoft.com/office/officeart/2008/layout/VerticalAccentList"/>
    <dgm:cxn modelId="{04B14EC6-DE37-4E96-9A22-FD09AFB449D1}" type="presParOf" srcId="{8CFFCD1D-93EC-4AE5-9462-7EC4E88C657B}" destId="{502B2F45-CF30-42EC-90E7-2BDF35E217C4}" srcOrd="1" destOrd="0" presId="urn:microsoft.com/office/officeart/2008/layout/VerticalAccentList"/>
    <dgm:cxn modelId="{A97DF1E2-21AC-43EC-BDA9-68FCF7E36DB1}" type="presParOf" srcId="{8CFFCD1D-93EC-4AE5-9462-7EC4E88C657B}" destId="{50017264-06B2-4055-88FD-7FC08A591849}" srcOrd="2" destOrd="0" presId="urn:microsoft.com/office/officeart/2008/layout/VerticalAccentList"/>
    <dgm:cxn modelId="{9B70A69E-1F7F-41A5-BA62-BC5376879FBB}" type="presParOf" srcId="{8CFFCD1D-93EC-4AE5-9462-7EC4E88C657B}" destId="{FD11682E-EEDA-4908-BD83-E84FA676A2BB}" srcOrd="3" destOrd="0" presId="urn:microsoft.com/office/officeart/2008/layout/VerticalAccentList"/>
    <dgm:cxn modelId="{4A4AD75D-6EDE-4566-B2C4-7418F7BD8ABF}" type="presParOf" srcId="{8CFFCD1D-93EC-4AE5-9462-7EC4E88C657B}" destId="{56CAD3C3-BA36-4CF7-9997-C4263B81F83C}" srcOrd="4" destOrd="0" presId="urn:microsoft.com/office/officeart/2008/layout/VerticalAccentList"/>
    <dgm:cxn modelId="{9B54510A-B638-45F4-8FF6-89829C899A42}" type="presParOf" srcId="{8CFFCD1D-93EC-4AE5-9462-7EC4E88C657B}" destId="{F8660EEB-A338-4206-BBE5-D45F90758D04}" srcOrd="5" destOrd="0" presId="urn:microsoft.com/office/officeart/2008/layout/VerticalAccentList"/>
    <dgm:cxn modelId="{B292BABF-199E-4907-B72D-59412F0416D4}" type="presParOf" srcId="{8CFFCD1D-93EC-4AE5-9462-7EC4E88C657B}" destId="{6F393F93-6390-48E5-9B98-DB10EDFD2B59}" srcOrd="6" destOrd="0" presId="urn:microsoft.com/office/officeart/2008/layout/VerticalAccentList"/>
    <dgm:cxn modelId="{0E842FE5-AE8C-4F0C-BE74-C69B73A32E72}" type="presParOf" srcId="{8CFFCD1D-93EC-4AE5-9462-7EC4E88C657B}" destId="{16CA0365-CA8A-4096-86FA-463355D34326}" srcOrd="7" destOrd="0" presId="urn:microsoft.com/office/officeart/2008/layout/VerticalAccentList"/>
    <dgm:cxn modelId="{D0A99F77-6593-4E67-BC7B-B0B5C7950E62}" type="presParOf" srcId="{F39305BE-CE79-4BCB-A864-A809B540BEB0}" destId="{3573B83A-B1D0-4386-9BD1-16BEA27FC707}" srcOrd="5" destOrd="0" presId="urn:microsoft.com/office/officeart/2008/layout/VerticalAccentList"/>
    <dgm:cxn modelId="{740B5483-583A-41FB-B664-7AE90E748AD5}" type="presParOf" srcId="{F39305BE-CE79-4BCB-A864-A809B540BEB0}" destId="{CD2544B6-B97A-4B21-BF46-CAE0D2B92E20}" srcOrd="6" destOrd="0" presId="urn:microsoft.com/office/officeart/2008/layout/VerticalAccentList"/>
    <dgm:cxn modelId="{76AD5625-7215-47ED-8E6C-8004A07B008C}" type="presParOf" srcId="{CD2544B6-B97A-4B21-BF46-CAE0D2B92E20}" destId="{3E651FE0-0C1A-4106-865B-0A1177AEB695}" srcOrd="0" destOrd="0" presId="urn:microsoft.com/office/officeart/2008/layout/VerticalAccentList"/>
    <dgm:cxn modelId="{27FB1E6F-B1C8-49E0-83B7-2BF9C55EBF63}" type="presParOf" srcId="{F39305BE-CE79-4BCB-A864-A809B540BEB0}" destId="{DA0584BC-D6C7-4874-B4A2-84A37ADD2EE9}" srcOrd="7" destOrd="0" presId="urn:microsoft.com/office/officeart/2008/layout/VerticalAccentList"/>
    <dgm:cxn modelId="{CD005144-A824-4050-877F-0860433A1DB3}" type="presParOf" srcId="{DA0584BC-D6C7-4874-B4A2-84A37ADD2EE9}" destId="{38BAE761-6353-4CA2-8533-FD832DCC487E}" srcOrd="0" destOrd="0" presId="urn:microsoft.com/office/officeart/2008/layout/VerticalAccentList"/>
    <dgm:cxn modelId="{BD1F575E-390F-48C9-8E65-A9B1867ADD06}" type="presParOf" srcId="{DA0584BC-D6C7-4874-B4A2-84A37ADD2EE9}" destId="{1A8F1171-A380-4461-89EF-200239CBA83A}" srcOrd="1" destOrd="0" presId="urn:microsoft.com/office/officeart/2008/layout/VerticalAccentList"/>
    <dgm:cxn modelId="{1D9AAC45-96A9-4431-95DA-DC628192DAFC}" type="presParOf" srcId="{DA0584BC-D6C7-4874-B4A2-84A37ADD2EE9}" destId="{200465F4-D7DE-41AC-92DB-87955D1A2B47}" srcOrd="2" destOrd="0" presId="urn:microsoft.com/office/officeart/2008/layout/VerticalAccentList"/>
    <dgm:cxn modelId="{56192F35-47F1-4508-BB35-AC1FE4DA085B}" type="presParOf" srcId="{DA0584BC-D6C7-4874-B4A2-84A37ADD2EE9}" destId="{D663FA60-C8B4-40DC-B5D3-1005F00B665F}" srcOrd="3" destOrd="0" presId="urn:microsoft.com/office/officeart/2008/layout/VerticalAccentList"/>
    <dgm:cxn modelId="{E632BACF-4A61-4F1B-BABE-9E96563F2DD8}" type="presParOf" srcId="{DA0584BC-D6C7-4874-B4A2-84A37ADD2EE9}" destId="{58D241FB-28E9-4356-A5EB-F04049A48716}" srcOrd="4" destOrd="0" presId="urn:microsoft.com/office/officeart/2008/layout/VerticalAccentList"/>
    <dgm:cxn modelId="{9392DFD0-C4D9-4AF5-8D65-4AD3D4049CE6}" type="presParOf" srcId="{DA0584BC-D6C7-4874-B4A2-84A37ADD2EE9}" destId="{A88131C6-4588-4BA8-8747-75FF636A266B}" srcOrd="5" destOrd="0" presId="urn:microsoft.com/office/officeart/2008/layout/VerticalAccentList"/>
    <dgm:cxn modelId="{B7CEAE10-6425-4FBA-954C-C1F1AF4DAD72}" type="presParOf" srcId="{DA0584BC-D6C7-4874-B4A2-84A37ADD2EE9}" destId="{D87CF72F-76BF-4553-8552-FB3D6FC0E25B}" srcOrd="6" destOrd="0" presId="urn:microsoft.com/office/officeart/2008/layout/VerticalAccentList"/>
    <dgm:cxn modelId="{298E58D6-51E2-4F31-BC98-85744BEA9677}" type="presParOf" srcId="{DA0584BC-D6C7-4874-B4A2-84A37ADD2EE9}" destId="{F04E643B-9E28-4318-9BA2-3B6429C5A7B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8DFAE-5373-45FA-81DC-0AC0AC1A40E8}">
      <dsp:nvSpPr>
        <dsp:cNvPr id="0" name=""/>
        <dsp:cNvSpPr/>
      </dsp:nvSpPr>
      <dsp:spPr>
        <a:xfrm>
          <a:off x="418352" y="192"/>
          <a:ext cx="4554045" cy="414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Rule #1</a:t>
          </a:r>
        </a:p>
      </dsp:txBody>
      <dsp:txXfrm>
        <a:off x="418352" y="192"/>
        <a:ext cx="4554045" cy="414004"/>
      </dsp:txXfrm>
    </dsp:sp>
    <dsp:sp modelId="{04C68F77-446F-4169-87A2-F2481AB086AA}">
      <dsp:nvSpPr>
        <dsp:cNvPr id="0" name=""/>
        <dsp:cNvSpPr/>
      </dsp:nvSpPr>
      <dsp:spPr>
        <a:xfrm>
          <a:off x="418352" y="414197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C3A44-E532-49C2-B283-849BC9004C05}">
      <dsp:nvSpPr>
        <dsp:cNvPr id="0" name=""/>
        <dsp:cNvSpPr/>
      </dsp:nvSpPr>
      <dsp:spPr>
        <a:xfrm>
          <a:off x="1058448" y="414197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66751"/>
            <a:satOff val="892"/>
            <a:lumOff val="431"/>
            <a:alphaOff val="0"/>
          </a:schemeClr>
        </a:solidFill>
        <a:ln w="15875" cap="flat" cmpd="sng" algn="ctr">
          <a:solidFill>
            <a:schemeClr val="accent4">
              <a:hueOff val="66751"/>
              <a:satOff val="892"/>
              <a:lumOff val="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25B0A-9ABB-4D25-84EA-3F939AE8E217}">
      <dsp:nvSpPr>
        <dsp:cNvPr id="0" name=""/>
        <dsp:cNvSpPr/>
      </dsp:nvSpPr>
      <dsp:spPr>
        <a:xfrm>
          <a:off x="1699051" y="414197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133501"/>
            <a:satOff val="1784"/>
            <a:lumOff val="863"/>
            <a:alphaOff val="0"/>
          </a:schemeClr>
        </a:solidFill>
        <a:ln w="15875" cap="flat" cmpd="sng" algn="ctr">
          <a:solidFill>
            <a:schemeClr val="accent4">
              <a:hueOff val="133501"/>
              <a:satOff val="1784"/>
              <a:lumOff val="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8F88-7690-4C3E-A18E-C47BFD4774BF}">
      <dsp:nvSpPr>
        <dsp:cNvPr id="0" name=""/>
        <dsp:cNvSpPr/>
      </dsp:nvSpPr>
      <dsp:spPr>
        <a:xfrm>
          <a:off x="2339147" y="414197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200252"/>
            <a:satOff val="2677"/>
            <a:lumOff val="1294"/>
            <a:alphaOff val="0"/>
          </a:schemeClr>
        </a:solidFill>
        <a:ln w="15875" cap="flat" cmpd="sng" algn="ctr">
          <a:solidFill>
            <a:schemeClr val="accent4">
              <a:hueOff val="200252"/>
              <a:satOff val="2677"/>
              <a:lumOff val="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ED7B7-9B5E-42F9-95EA-93559AD4CA6D}">
      <dsp:nvSpPr>
        <dsp:cNvPr id="0" name=""/>
        <dsp:cNvSpPr/>
      </dsp:nvSpPr>
      <dsp:spPr>
        <a:xfrm>
          <a:off x="2979750" y="414197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267003"/>
            <a:satOff val="3569"/>
            <a:lumOff val="1726"/>
            <a:alphaOff val="0"/>
          </a:schemeClr>
        </a:solidFill>
        <a:ln w="15875" cap="flat" cmpd="sng" algn="ctr">
          <a:solidFill>
            <a:schemeClr val="accent4">
              <a:hueOff val="267003"/>
              <a:satOff val="3569"/>
              <a:lumOff val="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B4361-48AA-40D1-A06E-284C492A235E}">
      <dsp:nvSpPr>
        <dsp:cNvPr id="0" name=""/>
        <dsp:cNvSpPr/>
      </dsp:nvSpPr>
      <dsp:spPr>
        <a:xfrm>
          <a:off x="3619846" y="414197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333754"/>
            <a:satOff val="4461"/>
            <a:lumOff val="2157"/>
            <a:alphaOff val="0"/>
          </a:schemeClr>
        </a:solidFill>
        <a:ln w="15875" cap="flat" cmpd="sng" algn="ctr">
          <a:solidFill>
            <a:schemeClr val="accent4">
              <a:hueOff val="333754"/>
              <a:satOff val="4461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0E976-158E-4C89-B08F-4D9CC63930D3}">
      <dsp:nvSpPr>
        <dsp:cNvPr id="0" name=""/>
        <dsp:cNvSpPr/>
      </dsp:nvSpPr>
      <dsp:spPr>
        <a:xfrm>
          <a:off x="4260448" y="414197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400505"/>
            <a:satOff val="5353"/>
            <a:lumOff val="2588"/>
            <a:alphaOff val="0"/>
          </a:schemeClr>
        </a:solidFill>
        <a:ln w="15875" cap="flat" cmpd="sng" algn="ctr">
          <a:solidFill>
            <a:schemeClr val="accent4">
              <a:hueOff val="400505"/>
              <a:satOff val="5353"/>
              <a:lumOff val="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D3384-6453-41FA-90F7-AAC3EC414B9E}">
      <dsp:nvSpPr>
        <dsp:cNvPr id="0" name=""/>
        <dsp:cNvSpPr/>
      </dsp:nvSpPr>
      <dsp:spPr>
        <a:xfrm>
          <a:off x="418352" y="498531"/>
          <a:ext cx="4613248" cy="674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You must plot Continuous Variables through Histograms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plt.figure()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df</a:t>
          </a:r>
          <a:r>
            <a:rPr lang="en-US" sz="1000" kern="1200" dirty="0"/>
            <a:t>[</a:t>
          </a:r>
          <a:r>
            <a:rPr lang="en-US" sz="1000" kern="1200" dirty="0" err="1"/>
            <a:t>int_vars</a:t>
          </a:r>
          <a:r>
            <a:rPr lang="en-US" sz="1000" kern="1200" dirty="0"/>
            <a:t>[4]].plot(kind='</a:t>
          </a:r>
          <a:r>
            <a:rPr lang="en-US" sz="1000" kern="1200" dirty="0" err="1"/>
            <a:t>hist</a:t>
          </a:r>
          <a:r>
            <a:rPr lang="en-US" sz="1000" kern="1200" dirty="0"/>
            <a:t>')</a:t>
          </a:r>
        </a:p>
      </dsp:txBody>
      <dsp:txXfrm>
        <a:off x="418352" y="498531"/>
        <a:ext cx="4613248" cy="674673"/>
      </dsp:txXfrm>
    </dsp:sp>
    <dsp:sp modelId="{287295B4-E92A-419B-B1AA-7D6E8028C989}">
      <dsp:nvSpPr>
        <dsp:cNvPr id="0" name=""/>
        <dsp:cNvSpPr/>
      </dsp:nvSpPr>
      <dsp:spPr>
        <a:xfrm>
          <a:off x="418352" y="1326425"/>
          <a:ext cx="4554045" cy="414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Rule #2</a:t>
          </a:r>
        </a:p>
      </dsp:txBody>
      <dsp:txXfrm>
        <a:off x="418352" y="1326425"/>
        <a:ext cx="4554045" cy="414004"/>
      </dsp:txXfrm>
    </dsp:sp>
    <dsp:sp modelId="{0B40319A-9841-4E4A-82E6-2344C9D52B6B}">
      <dsp:nvSpPr>
        <dsp:cNvPr id="0" name=""/>
        <dsp:cNvSpPr/>
      </dsp:nvSpPr>
      <dsp:spPr>
        <a:xfrm>
          <a:off x="418352" y="1740429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467255"/>
            <a:satOff val="6245"/>
            <a:lumOff val="3020"/>
            <a:alphaOff val="0"/>
          </a:schemeClr>
        </a:solidFill>
        <a:ln w="15875" cap="flat" cmpd="sng" algn="ctr">
          <a:solidFill>
            <a:schemeClr val="accent4">
              <a:hueOff val="467255"/>
              <a:satOff val="6245"/>
              <a:lumOff val="3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B2F45-CF30-42EC-90E7-2BDF35E217C4}">
      <dsp:nvSpPr>
        <dsp:cNvPr id="0" name=""/>
        <dsp:cNvSpPr/>
      </dsp:nvSpPr>
      <dsp:spPr>
        <a:xfrm>
          <a:off x="1058448" y="1740429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534006"/>
            <a:satOff val="7138"/>
            <a:lumOff val="3451"/>
            <a:alphaOff val="0"/>
          </a:schemeClr>
        </a:solidFill>
        <a:ln w="15875" cap="flat" cmpd="sng" algn="ctr">
          <a:solidFill>
            <a:schemeClr val="accent4">
              <a:hueOff val="534006"/>
              <a:satOff val="7138"/>
              <a:lumOff val="3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17264-06B2-4055-88FD-7FC08A591849}">
      <dsp:nvSpPr>
        <dsp:cNvPr id="0" name=""/>
        <dsp:cNvSpPr/>
      </dsp:nvSpPr>
      <dsp:spPr>
        <a:xfrm>
          <a:off x="1699051" y="1740429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600757"/>
            <a:satOff val="8030"/>
            <a:lumOff val="3883"/>
            <a:alphaOff val="0"/>
          </a:schemeClr>
        </a:solidFill>
        <a:ln w="15875" cap="flat" cmpd="sng" algn="ctr">
          <a:solidFill>
            <a:schemeClr val="accent4">
              <a:hueOff val="600757"/>
              <a:satOff val="8030"/>
              <a:lumOff val="3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1682E-EEDA-4908-BD83-E84FA676A2BB}">
      <dsp:nvSpPr>
        <dsp:cNvPr id="0" name=""/>
        <dsp:cNvSpPr/>
      </dsp:nvSpPr>
      <dsp:spPr>
        <a:xfrm>
          <a:off x="2339147" y="1740429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667507"/>
            <a:satOff val="8922"/>
            <a:lumOff val="4314"/>
            <a:alphaOff val="0"/>
          </a:schemeClr>
        </a:solidFill>
        <a:ln w="15875" cap="flat" cmpd="sng" algn="ctr">
          <a:solidFill>
            <a:schemeClr val="accent4">
              <a:hueOff val="667507"/>
              <a:satOff val="8922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AD3C3-BA36-4CF7-9997-C4263B81F83C}">
      <dsp:nvSpPr>
        <dsp:cNvPr id="0" name=""/>
        <dsp:cNvSpPr/>
      </dsp:nvSpPr>
      <dsp:spPr>
        <a:xfrm>
          <a:off x="2979750" y="1740429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734258"/>
            <a:satOff val="9814"/>
            <a:lumOff val="4745"/>
            <a:alphaOff val="0"/>
          </a:schemeClr>
        </a:solidFill>
        <a:ln w="15875" cap="flat" cmpd="sng" algn="ctr">
          <a:solidFill>
            <a:schemeClr val="accent4">
              <a:hueOff val="734258"/>
              <a:satOff val="9814"/>
              <a:lumOff val="4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60EEB-A338-4206-BBE5-D45F90758D04}">
      <dsp:nvSpPr>
        <dsp:cNvPr id="0" name=""/>
        <dsp:cNvSpPr/>
      </dsp:nvSpPr>
      <dsp:spPr>
        <a:xfrm>
          <a:off x="3619846" y="1740429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801009"/>
            <a:satOff val="10706"/>
            <a:lumOff val="5177"/>
            <a:alphaOff val="0"/>
          </a:schemeClr>
        </a:solidFill>
        <a:ln w="15875" cap="flat" cmpd="sng" algn="ctr">
          <a:solidFill>
            <a:schemeClr val="accent4">
              <a:hueOff val="801009"/>
              <a:satOff val="10706"/>
              <a:lumOff val="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93F93-6390-48E5-9B98-DB10EDFD2B59}">
      <dsp:nvSpPr>
        <dsp:cNvPr id="0" name=""/>
        <dsp:cNvSpPr/>
      </dsp:nvSpPr>
      <dsp:spPr>
        <a:xfrm>
          <a:off x="4260448" y="1740429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867760"/>
            <a:satOff val="11599"/>
            <a:lumOff val="5608"/>
            <a:alphaOff val="0"/>
          </a:schemeClr>
        </a:solidFill>
        <a:ln w="15875" cap="flat" cmpd="sng" algn="ctr">
          <a:solidFill>
            <a:schemeClr val="accent4">
              <a:hueOff val="867760"/>
              <a:satOff val="11599"/>
              <a:lumOff val="5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A0365-CA8A-4096-86FA-463355D34326}">
      <dsp:nvSpPr>
        <dsp:cNvPr id="0" name=""/>
        <dsp:cNvSpPr/>
      </dsp:nvSpPr>
      <dsp:spPr>
        <a:xfrm>
          <a:off x="418352" y="1824763"/>
          <a:ext cx="4613248" cy="674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667507"/>
              <a:satOff val="8922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You must plot Categorical Variables by grouping and then summing or averaging over a Bar Chart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df.groupby</a:t>
          </a:r>
          <a:r>
            <a:rPr lang="en-US" sz="1000" kern="1200" dirty="0"/>
            <a:t>('Content').</a:t>
          </a:r>
          <a:r>
            <a:rPr lang="en-US" sz="1000" kern="1200" dirty="0" err="1"/>
            <a:t>Sales.mean</a:t>
          </a:r>
          <a:r>
            <a:rPr lang="en-US" sz="1000" kern="1200" dirty="0"/>
            <a:t>().plot(kind='bar', title='Average Sales by Item Content ')</a:t>
          </a:r>
        </a:p>
      </dsp:txBody>
      <dsp:txXfrm>
        <a:off x="418352" y="1824763"/>
        <a:ext cx="4613248" cy="674673"/>
      </dsp:txXfrm>
    </dsp:sp>
    <dsp:sp modelId="{3E651FE0-0C1A-4106-865B-0A1177AEB695}">
      <dsp:nvSpPr>
        <dsp:cNvPr id="0" name=""/>
        <dsp:cNvSpPr/>
      </dsp:nvSpPr>
      <dsp:spPr>
        <a:xfrm>
          <a:off x="418352" y="2652658"/>
          <a:ext cx="4554045" cy="414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Rule 3</a:t>
          </a:r>
        </a:p>
      </dsp:txBody>
      <dsp:txXfrm>
        <a:off x="418352" y="2652658"/>
        <a:ext cx="4554045" cy="414004"/>
      </dsp:txXfrm>
    </dsp:sp>
    <dsp:sp modelId="{38BAE761-6353-4CA2-8533-FD832DCC487E}">
      <dsp:nvSpPr>
        <dsp:cNvPr id="0" name=""/>
        <dsp:cNvSpPr/>
      </dsp:nvSpPr>
      <dsp:spPr>
        <a:xfrm>
          <a:off x="418352" y="3066662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934510"/>
            <a:satOff val="12491"/>
            <a:lumOff val="6040"/>
            <a:alphaOff val="0"/>
          </a:schemeClr>
        </a:solidFill>
        <a:ln w="15875" cap="flat" cmpd="sng" algn="ctr">
          <a:solidFill>
            <a:schemeClr val="accent4">
              <a:hueOff val="934510"/>
              <a:satOff val="12491"/>
              <a:lumOff val="6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F1171-A380-4461-89EF-200239CBA83A}">
      <dsp:nvSpPr>
        <dsp:cNvPr id="0" name=""/>
        <dsp:cNvSpPr/>
      </dsp:nvSpPr>
      <dsp:spPr>
        <a:xfrm>
          <a:off x="1058448" y="3066662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1001261"/>
            <a:satOff val="13383"/>
            <a:lumOff val="6471"/>
            <a:alphaOff val="0"/>
          </a:schemeClr>
        </a:solidFill>
        <a:ln w="15875" cap="flat" cmpd="sng" algn="ctr">
          <a:solidFill>
            <a:schemeClr val="accent4">
              <a:hueOff val="1001261"/>
              <a:satOff val="13383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465F4-D7DE-41AC-92DB-87955D1A2B47}">
      <dsp:nvSpPr>
        <dsp:cNvPr id="0" name=""/>
        <dsp:cNvSpPr/>
      </dsp:nvSpPr>
      <dsp:spPr>
        <a:xfrm>
          <a:off x="1699051" y="3066662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1068012"/>
            <a:satOff val="14275"/>
            <a:lumOff val="6902"/>
            <a:alphaOff val="0"/>
          </a:schemeClr>
        </a:solidFill>
        <a:ln w="15875" cap="flat" cmpd="sng" algn="ctr">
          <a:solidFill>
            <a:schemeClr val="accent4">
              <a:hueOff val="1068012"/>
              <a:satOff val="14275"/>
              <a:lumOff val="6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3FA60-C8B4-40DC-B5D3-1005F00B665F}">
      <dsp:nvSpPr>
        <dsp:cNvPr id="0" name=""/>
        <dsp:cNvSpPr/>
      </dsp:nvSpPr>
      <dsp:spPr>
        <a:xfrm>
          <a:off x="2339147" y="3066662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1134763"/>
            <a:satOff val="15167"/>
            <a:lumOff val="7334"/>
            <a:alphaOff val="0"/>
          </a:schemeClr>
        </a:solidFill>
        <a:ln w="15875" cap="flat" cmpd="sng" algn="ctr">
          <a:solidFill>
            <a:schemeClr val="accent4">
              <a:hueOff val="1134763"/>
              <a:satOff val="15167"/>
              <a:lumOff val="7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241FB-28E9-4356-A5EB-F04049A48716}">
      <dsp:nvSpPr>
        <dsp:cNvPr id="0" name=""/>
        <dsp:cNvSpPr/>
      </dsp:nvSpPr>
      <dsp:spPr>
        <a:xfrm>
          <a:off x="2979750" y="3066662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1201513"/>
            <a:satOff val="16060"/>
            <a:lumOff val="7765"/>
            <a:alphaOff val="0"/>
          </a:schemeClr>
        </a:solidFill>
        <a:ln w="15875" cap="flat" cmpd="sng" algn="ctr">
          <a:solidFill>
            <a:schemeClr val="accent4">
              <a:hueOff val="1201513"/>
              <a:satOff val="16060"/>
              <a:lumOff val="7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131C6-4588-4BA8-8747-75FF636A266B}">
      <dsp:nvSpPr>
        <dsp:cNvPr id="0" name=""/>
        <dsp:cNvSpPr/>
      </dsp:nvSpPr>
      <dsp:spPr>
        <a:xfrm>
          <a:off x="3619846" y="3066662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1268264"/>
            <a:satOff val="16952"/>
            <a:lumOff val="8197"/>
            <a:alphaOff val="0"/>
          </a:schemeClr>
        </a:solidFill>
        <a:ln w="15875" cap="flat" cmpd="sng" algn="ctr">
          <a:solidFill>
            <a:schemeClr val="accent4">
              <a:hueOff val="1268264"/>
              <a:satOff val="16952"/>
              <a:lumOff val="8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CF72F-76BF-4553-8552-FB3D6FC0E25B}">
      <dsp:nvSpPr>
        <dsp:cNvPr id="0" name=""/>
        <dsp:cNvSpPr/>
      </dsp:nvSpPr>
      <dsp:spPr>
        <a:xfrm>
          <a:off x="4260448" y="3066662"/>
          <a:ext cx="1065646" cy="843341"/>
        </a:xfrm>
        <a:prstGeom prst="chevron">
          <a:avLst>
            <a:gd name="adj" fmla="val 70610"/>
          </a:avLst>
        </a:prstGeom>
        <a:solidFill>
          <a:schemeClr val="accent4">
            <a:hueOff val="1335015"/>
            <a:satOff val="17844"/>
            <a:lumOff val="8628"/>
            <a:alphaOff val="0"/>
          </a:schemeClr>
        </a:solidFill>
        <a:ln w="15875" cap="flat" cmpd="sng" algn="ctr">
          <a:solidFill>
            <a:schemeClr val="accent4">
              <a:hueOff val="1335015"/>
              <a:satOff val="17844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E643B-9E28-4318-9BA2-3B6429C5A7BA}">
      <dsp:nvSpPr>
        <dsp:cNvPr id="0" name=""/>
        <dsp:cNvSpPr/>
      </dsp:nvSpPr>
      <dsp:spPr>
        <a:xfrm>
          <a:off x="418352" y="3150996"/>
          <a:ext cx="4613248" cy="674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1335015"/>
              <a:satOff val="17844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Your Y Variable must always be a number (numeric)</a:t>
          </a:r>
        </a:p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Your X variable can be any of the below</a:t>
          </a:r>
        </a:p>
      </dsp:txBody>
      <dsp:txXfrm>
        <a:off x="418352" y="3150996"/>
        <a:ext cx="4613248" cy="674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0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2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1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41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41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907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0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1384" y="495840"/>
            <a:ext cx="9990849" cy="53591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lvl1pPr marL="0" indent="0" algn="l" rtl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None/>
              <a:defRPr lang="en-US" sz="3200" kern="1200" dirty="0">
                <a:solidFill>
                  <a:srgbClr val="3F403E"/>
                </a:solidFill>
                <a:latin typeface="Avenir Next Medium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0" lvl="0" eaLnBrk="0" hangingPunct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51384" y="986672"/>
            <a:ext cx="9990849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l" rtl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GB" sz="1600" kern="1200" spc="100" dirty="0">
                <a:solidFill>
                  <a:srgbClr val="3F403E"/>
                </a:solidFill>
                <a:latin typeface="Avenir Next Regular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4904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2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7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0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F7029C-2613-4E44-9801-CFC7720BA19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395191-F8BA-431B-A5ED-0275AD4F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and How</a:t>
            </a:r>
          </a:p>
        </p:txBody>
      </p:sp>
    </p:spTree>
    <p:extLst>
      <p:ext uri="{BB962C8B-B14F-4D97-AF65-F5344CB8AC3E}">
        <p14:creationId xmlns:p14="http://schemas.microsoft.com/office/powerpoint/2010/main" val="394737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62419" y="1079437"/>
            <a:ext cx="10515600" cy="55468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What is the business problem I am trying to solve?</a:t>
            </a:r>
          </a:p>
          <a:p>
            <a:pPr lvl="2">
              <a:buFontTx/>
              <a:buChar char="-"/>
            </a:pPr>
            <a:r>
              <a:rPr lang="en-US" sz="1800" dirty="0"/>
              <a:t>Problem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What is the Outcome I am trying to achieve or predict?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1800" dirty="0"/>
              <a:t>- Outcome variable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000" dirty="0"/>
              <a:t>What kind of data do I have? Does it have all the information that I want captured to do a thorough analysis? If not, gather more data or wait.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1800" dirty="0"/>
              <a:t>- Data Gathering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2000" dirty="0"/>
              <a:t>Once I have the data, what do I know about the business problem that: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 can generate possible hypotheses that can predict the outcome</a:t>
            </a:r>
          </a:p>
          <a:p>
            <a:pPr marL="1371600" lvl="3" indent="0">
              <a:buNone/>
            </a:pPr>
            <a:r>
              <a:rPr lang="en-US" dirty="0"/>
              <a:t>- Hypothesis Generation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 can explore possible features that will impact the outcome</a:t>
            </a:r>
          </a:p>
          <a:p>
            <a:pPr marL="1371600" lvl="3" indent="0">
              <a:buNone/>
            </a:pPr>
            <a:r>
              <a:rPr lang="en-US" dirty="0"/>
              <a:t>- Feature Engineering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 can list one or more methods to use to solve the problem</a:t>
            </a:r>
          </a:p>
          <a:p>
            <a:pPr marL="1371600" lvl="3" indent="0">
              <a:buNone/>
            </a:pPr>
            <a:r>
              <a:rPr lang="en-US" dirty="0"/>
              <a:t>- Modeling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 can evaluate whether the methods are appropriate and working</a:t>
            </a:r>
          </a:p>
          <a:p>
            <a:pPr marL="1371600" lvl="3" indent="0">
              <a:buNone/>
            </a:pPr>
            <a:r>
              <a:rPr lang="en-US" dirty="0"/>
              <a:t>- Validation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/>
          </a:p>
          <a:p>
            <a:pPr lvl="1"/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784" y="37774"/>
            <a:ext cx="9990849" cy="535913"/>
          </a:xfrm>
        </p:spPr>
        <p:txBody>
          <a:bodyPr/>
          <a:lstStyle/>
          <a:p>
            <a:r>
              <a:rPr lang="en-US" dirty="0"/>
              <a:t>Before you begin your Data Science 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76784" y="740883"/>
            <a:ext cx="9990849" cy="338554"/>
          </a:xfrm>
        </p:spPr>
        <p:txBody>
          <a:bodyPr/>
          <a:lstStyle/>
          <a:p>
            <a:r>
              <a:rPr lang="en-US" dirty="0"/>
              <a:t>You must understand a few things:</a:t>
            </a:r>
          </a:p>
        </p:txBody>
      </p:sp>
    </p:spTree>
    <p:extLst>
      <p:ext uri="{BB962C8B-B14F-4D97-AF65-F5344CB8AC3E}">
        <p14:creationId xmlns:p14="http://schemas.microsoft.com/office/powerpoint/2010/main" val="32435592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1384" y="-10345"/>
            <a:ext cx="9990849" cy="535913"/>
          </a:xfrm>
        </p:spPr>
        <p:txBody>
          <a:bodyPr/>
          <a:lstStyle/>
          <a:p>
            <a:r>
              <a:rPr lang="en-US" dirty="0"/>
              <a:t>Problem Definition and Hypotheses Generation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Once I have the data, what do I know about the business problem that: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2418" y="1522585"/>
            <a:ext cx="11537515" cy="5103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>
              <a:buFont typeface="+mj-lt"/>
              <a:buAutoNum type="alphaLcParenR"/>
            </a:pPr>
            <a:r>
              <a:rPr lang="en-US" dirty="0"/>
              <a:t>I can generate possible hypotheses that can predict the outcome</a:t>
            </a:r>
          </a:p>
          <a:p>
            <a:pPr lvl="3">
              <a:buFontTx/>
              <a:buChar char="-"/>
            </a:pPr>
            <a:r>
              <a:rPr lang="en-US" dirty="0"/>
              <a:t>Hypothesis Generation example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FF0000"/>
                </a:solidFill>
              </a:rPr>
              <a:t>MRP of an item is an important factor when customers purchase an item. Similarly Location and Age of a Store determines its Sales.</a:t>
            </a:r>
            <a:endParaRPr lang="en-US" dirty="0"/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 can explore possible features that will impact the outcome</a:t>
            </a:r>
          </a:p>
          <a:p>
            <a:pPr lvl="3">
              <a:buFontTx/>
              <a:buChar char="-"/>
            </a:pPr>
            <a:r>
              <a:rPr lang="en-US" dirty="0"/>
              <a:t>Feature Engineering example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FF0000"/>
                </a:solidFill>
              </a:rPr>
              <a:t>Age of a Store and MRP may be factors in purchasing Items. However, Item ID and Outlet ID is not.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 can list one or more methods that I can use to solve the problem</a:t>
            </a:r>
          </a:p>
          <a:p>
            <a:pPr lvl="3">
              <a:buFontTx/>
              <a:buChar char="-"/>
            </a:pPr>
            <a:r>
              <a:rPr lang="en-US" dirty="0"/>
              <a:t>Modeling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FF0000"/>
                </a:solidFill>
              </a:rPr>
              <a:t>Since the prediction is of the Numeric type, we can use a Random Forest </a:t>
            </a:r>
            <a:r>
              <a:rPr lang="en-US" dirty="0" err="1">
                <a:solidFill>
                  <a:srgbClr val="FF0000"/>
                </a:solidFill>
              </a:rPr>
              <a:t>Regressor</a:t>
            </a:r>
            <a:endParaRPr lang="en-US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 can evaluate whether the methods are appropriate and working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FF0000"/>
                </a:solidFill>
              </a:rPr>
              <a:t>Use RMSE Score</a:t>
            </a:r>
          </a:p>
        </p:txBody>
      </p:sp>
    </p:spTree>
    <p:extLst>
      <p:ext uri="{BB962C8B-B14F-4D97-AF65-F5344CB8AC3E}">
        <p14:creationId xmlns:p14="http://schemas.microsoft.com/office/powerpoint/2010/main" val="4025028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 &amp;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to prepare data to be ready for Visualization using Pandas</a:t>
            </a:r>
          </a:p>
        </p:txBody>
      </p:sp>
    </p:spTree>
    <p:extLst>
      <p:ext uri="{BB962C8B-B14F-4D97-AF65-F5344CB8AC3E}">
        <p14:creationId xmlns:p14="http://schemas.microsoft.com/office/powerpoint/2010/main" val="235939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Powerful Graphing and Visualizing Capabilities of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98792" y="49987"/>
            <a:ext cx="9990849" cy="535913"/>
          </a:xfrm>
        </p:spPr>
        <p:txBody>
          <a:bodyPr/>
          <a:lstStyle/>
          <a:p>
            <a:r>
              <a:rPr lang="en-US" dirty="0"/>
              <a:t>Visualize Data Relationships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665684" y="701922"/>
            <a:ext cx="9990849" cy="338554"/>
          </a:xfrm>
        </p:spPr>
        <p:txBody>
          <a:bodyPr/>
          <a:lstStyle/>
          <a:p>
            <a:r>
              <a:rPr lang="en-US" dirty="0"/>
              <a:t>Powerful Python Libraries: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</a:t>
            </a:r>
            <a:endParaRPr lang="en-US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6" t="12744" r="5080" b="67344"/>
          <a:stretch/>
        </p:blipFill>
        <p:spPr bwMode="auto">
          <a:xfrm>
            <a:off x="6250069" y="2554919"/>
            <a:ext cx="3695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7720" y="1227677"/>
            <a:ext cx="5452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has powerful libraries for Visualization. </a:t>
            </a:r>
          </a:p>
          <a:p>
            <a:r>
              <a:rPr lang="en-US" dirty="0"/>
              <a:t>We are going to explore a couple: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Matplotlib</a:t>
            </a:r>
            <a:r>
              <a:rPr lang="en-US" dirty="0"/>
              <a:t>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Seaborn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Matplotlib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powerful publication quality 2D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tools added to augment </a:t>
            </a:r>
            <a:r>
              <a:rPr lang="en-US" dirty="0" err="1"/>
              <a:t>Matplotlib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Matplot3D, </a:t>
            </a:r>
            <a:r>
              <a:rPr lang="en-US" dirty="0" err="1"/>
              <a:t>Basemap</a:t>
            </a:r>
            <a:r>
              <a:rPr lang="en-US" dirty="0"/>
              <a:t>, Canopy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Seaborn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at Stanford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visualization built on </a:t>
            </a:r>
            <a:r>
              <a:rPr lang="en-US" dirty="0" err="1"/>
              <a:t>Matplotlib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interface provided to plot statistical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https://web.stanford.edu/~mwaskom/software/seaborn/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588" t="10614" r="86408" b="83424"/>
          <a:stretch/>
        </p:blipFill>
        <p:spPr>
          <a:xfrm>
            <a:off x="6250069" y="4252350"/>
            <a:ext cx="3695700" cy="1487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7600" y="6375400"/>
            <a:ext cx="290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Sources: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39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51384" y="52537"/>
            <a:ext cx="10662716" cy="535913"/>
          </a:xfrm>
        </p:spPr>
        <p:txBody>
          <a:bodyPr/>
          <a:lstStyle/>
          <a:p>
            <a:r>
              <a:rPr lang="en-US" dirty="0"/>
              <a:t>First Classify Variables into Categorical and Continuous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3780277" y="681061"/>
            <a:ext cx="8268232" cy="350691"/>
          </a:xfrm>
        </p:spPr>
        <p:txBody>
          <a:bodyPr/>
          <a:lstStyle/>
          <a:p>
            <a:r>
              <a:rPr lang="en-US" dirty="0"/>
              <a:t>Then you can follow the simple rules below to quickly understand your Data Set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68467207"/>
              </p:ext>
            </p:extLst>
          </p:nvPr>
        </p:nvGraphicFramePr>
        <p:xfrm>
          <a:off x="417076" y="1308533"/>
          <a:ext cx="5744448" cy="3910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9200" t="35908" r="43655"/>
          <a:stretch/>
        </p:blipFill>
        <p:spPr>
          <a:xfrm>
            <a:off x="6978650" y="1031752"/>
            <a:ext cx="4428508" cy="3252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l="9297" t="24345" r="30283" b="11337"/>
          <a:stretch/>
        </p:blipFill>
        <p:spPr>
          <a:xfrm>
            <a:off x="5744448" y="4035192"/>
            <a:ext cx="4797785" cy="27593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1384" y="52187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int_vars</a:t>
            </a:r>
            <a:r>
              <a:rPr lang="en-US" dirty="0"/>
              <a:t> = [x for x in list(</a:t>
            </a:r>
            <a:r>
              <a:rPr lang="en-US" dirty="0" err="1"/>
              <a:t>df</a:t>
            </a:r>
            <a:r>
              <a:rPr lang="en-US" dirty="0"/>
              <a:t>) if </a:t>
            </a:r>
            <a:r>
              <a:rPr lang="en-US" dirty="0" err="1"/>
              <a:t>df</a:t>
            </a:r>
            <a:r>
              <a:rPr lang="en-US" dirty="0"/>
              <a:t>[x].</a:t>
            </a:r>
            <a:r>
              <a:rPr lang="en-US" dirty="0" err="1"/>
              <a:t>dtype</a:t>
            </a:r>
            <a:r>
              <a:rPr lang="en-US" dirty="0"/>
              <a:t>=='int64']</a:t>
            </a:r>
          </a:p>
          <a:p>
            <a:r>
              <a:rPr lang="en-US" dirty="0" err="1"/>
              <a:t>cont_vars</a:t>
            </a:r>
            <a:r>
              <a:rPr lang="en-US" dirty="0"/>
              <a:t>= [x for x in list(</a:t>
            </a:r>
            <a:r>
              <a:rPr lang="en-US" dirty="0" err="1"/>
              <a:t>df</a:t>
            </a:r>
            <a:r>
              <a:rPr lang="en-US" dirty="0"/>
              <a:t>) if </a:t>
            </a:r>
            <a:r>
              <a:rPr lang="en-US" dirty="0" err="1"/>
              <a:t>df</a:t>
            </a:r>
            <a:r>
              <a:rPr lang="en-US" dirty="0"/>
              <a:t>[x].</a:t>
            </a:r>
            <a:r>
              <a:rPr lang="en-US" dirty="0" err="1"/>
              <a:t>dtype</a:t>
            </a:r>
            <a:r>
              <a:rPr lang="en-US" dirty="0"/>
              <a:t>=='float64']</a:t>
            </a:r>
          </a:p>
          <a:p>
            <a:r>
              <a:rPr lang="en-US" dirty="0" err="1"/>
              <a:t>cat_vars</a:t>
            </a:r>
            <a:r>
              <a:rPr lang="en-US" dirty="0"/>
              <a:t> = [x for x in list(</a:t>
            </a:r>
            <a:r>
              <a:rPr lang="en-US" dirty="0" err="1"/>
              <a:t>df</a:t>
            </a:r>
            <a:r>
              <a:rPr lang="en-US" dirty="0"/>
              <a:t>) if </a:t>
            </a:r>
            <a:r>
              <a:rPr lang="en-US" dirty="0" err="1"/>
              <a:t>df</a:t>
            </a:r>
            <a:r>
              <a:rPr lang="en-US" dirty="0"/>
              <a:t>[x].</a:t>
            </a:r>
            <a:r>
              <a:rPr lang="en-US" dirty="0" err="1"/>
              <a:t>dtype</a:t>
            </a:r>
            <a:r>
              <a:rPr lang="en-US" dirty="0"/>
              <a:t>=='object']</a:t>
            </a:r>
          </a:p>
          <a:p>
            <a:r>
              <a:rPr lang="en-US" dirty="0"/>
              <a:t>print(</a:t>
            </a:r>
            <a:r>
              <a:rPr lang="en-US" dirty="0" err="1"/>
              <a:t>int_vars</a:t>
            </a:r>
            <a:r>
              <a:rPr lang="en-US" dirty="0"/>
              <a:t>,'\n', </a:t>
            </a:r>
            <a:r>
              <a:rPr lang="en-US" dirty="0" err="1"/>
              <a:t>cont_vars</a:t>
            </a:r>
            <a:r>
              <a:rPr lang="en-US" dirty="0"/>
              <a:t>,'\n', </a:t>
            </a:r>
            <a:r>
              <a:rPr lang="en-US" dirty="0" err="1"/>
              <a:t>cat_vars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4031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51383" y="84123"/>
            <a:ext cx="9990849" cy="535913"/>
          </a:xfrm>
        </p:spPr>
        <p:txBody>
          <a:bodyPr/>
          <a:lstStyle/>
          <a:p>
            <a:r>
              <a:rPr lang="en-US" dirty="0"/>
              <a:t>Ram’s Simple Rules to get Started on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551383" y="902033"/>
            <a:ext cx="9990849" cy="338554"/>
          </a:xfrm>
        </p:spPr>
        <p:txBody>
          <a:bodyPr/>
          <a:lstStyle/>
          <a:p>
            <a:r>
              <a:rPr lang="en-US" dirty="0"/>
              <a:t>Simple Rules to follow based on my experience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384" y="1522585"/>
            <a:ext cx="85926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First Classify your variables into these three kinds of variables: </a:t>
            </a:r>
          </a:p>
          <a:p>
            <a:r>
              <a:rPr lang="en-US" dirty="0"/>
              <a:t>	# Nominal (or Categorical), Numeric and Ordinal (or Ordering)</a:t>
            </a:r>
          </a:p>
          <a:p>
            <a:endParaRPr lang="en-US" dirty="0"/>
          </a:p>
          <a:p>
            <a:r>
              <a:rPr lang="en-US" dirty="0"/>
              <a:t># Second, use these Data Visualization Rules as Rules of Thumb:</a:t>
            </a:r>
          </a:p>
          <a:p>
            <a:pPr lvl="1"/>
            <a:r>
              <a:rPr lang="en-US" dirty="0"/>
              <a:t># 1. if Categorical is on X and Categorical on Y, use a </a:t>
            </a:r>
            <a:r>
              <a:rPr lang="en-US" dirty="0" err="1"/>
              <a:t>SidebySide</a:t>
            </a:r>
            <a:r>
              <a:rPr lang="en-US" dirty="0"/>
              <a:t> Bar plot or Stacked Bar Plot or </a:t>
            </a:r>
            <a:r>
              <a:rPr lang="en-US" dirty="0" err="1"/>
              <a:t>CrossTab</a:t>
            </a:r>
            <a:r>
              <a:rPr lang="en-US" dirty="0"/>
              <a:t> plot</a:t>
            </a:r>
          </a:p>
          <a:p>
            <a:pPr lvl="1"/>
            <a:r>
              <a:rPr lang="en-US" dirty="0"/>
              <a:t># 2. If categorical X and numeric Y, you use a Bar Plot</a:t>
            </a:r>
          </a:p>
          <a:p>
            <a:pPr lvl="1"/>
            <a:r>
              <a:rPr lang="en-US" dirty="0"/>
              <a:t># 3. If numeric X and numeric Y , use a scatter plot</a:t>
            </a:r>
          </a:p>
          <a:p>
            <a:pPr lvl="1"/>
            <a:r>
              <a:rPr lang="en-US" dirty="0"/>
              <a:t># 4. If X is categorical and univariate, if levels less than 5, use Pie Chart</a:t>
            </a:r>
          </a:p>
          <a:p>
            <a:pPr lvl="1"/>
            <a:r>
              <a:rPr lang="en-US" dirty="0"/>
              <a:t># 5. If X is categorical and univariate, if levels greater than 5, use Bar Chart</a:t>
            </a:r>
          </a:p>
          <a:p>
            <a:pPr lvl="1"/>
            <a:r>
              <a:rPr lang="en-US" dirty="0"/>
              <a:t># 6. If numeric, univariate use a Histogram (min and max values taken into account)</a:t>
            </a:r>
          </a:p>
          <a:p>
            <a:pPr lvl="1"/>
            <a:r>
              <a:rPr lang="en-US" dirty="0"/>
              <a:t># 7. Use a </a:t>
            </a:r>
            <a:r>
              <a:rPr lang="en-US" dirty="0" err="1"/>
              <a:t>HeatMap</a:t>
            </a:r>
            <a:r>
              <a:rPr lang="en-US" dirty="0"/>
              <a:t> when you have to show degrees of something, such as Correlations among multiple indices</a:t>
            </a:r>
          </a:p>
          <a:p>
            <a:pPr lvl="1"/>
            <a:r>
              <a:rPr lang="en-US" dirty="0"/>
              <a:t># 8. For a mix of numeric and ordinal variables, use a Correlation Matrix (</a:t>
            </a:r>
            <a:r>
              <a:rPr lang="en-US" dirty="0" err="1"/>
              <a:t>HeatMap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# -- Use Pearson </a:t>
            </a:r>
            <a:r>
              <a:rPr lang="en-US" dirty="0" err="1"/>
              <a:t>Coeff</a:t>
            </a:r>
            <a:r>
              <a:rPr lang="en-US" dirty="0"/>
              <a:t> for Correlation when your data is Continuous and Linear </a:t>
            </a:r>
          </a:p>
          <a:p>
            <a:pPr lvl="1"/>
            <a:r>
              <a:rPr lang="en-US" dirty="0"/>
              <a:t># -- Use Spearman </a:t>
            </a:r>
            <a:r>
              <a:rPr lang="en-US" dirty="0" err="1"/>
              <a:t>Coeff</a:t>
            </a:r>
            <a:r>
              <a:rPr lang="en-US" dirty="0"/>
              <a:t> for Correlation when your data is Ordinal and perhaps NL</a:t>
            </a:r>
          </a:p>
        </p:txBody>
      </p:sp>
    </p:spTree>
    <p:extLst>
      <p:ext uri="{BB962C8B-B14F-4D97-AF65-F5344CB8AC3E}">
        <p14:creationId xmlns:p14="http://schemas.microsoft.com/office/powerpoint/2010/main" val="170653466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520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Medium</vt:lpstr>
      <vt:lpstr>Avenir Next Regular</vt:lpstr>
      <vt:lpstr>Garamond</vt:lpstr>
      <vt:lpstr>Times New Roman</vt:lpstr>
      <vt:lpstr>Organic</vt:lpstr>
      <vt:lpstr>Visualization</vt:lpstr>
      <vt:lpstr>PowerPoint Presentation</vt:lpstr>
      <vt:lpstr>PowerPoint Presentation</vt:lpstr>
      <vt:lpstr>Data Load &amp; Preparation</vt:lpstr>
      <vt:lpstr>Data Visualization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>Ramadurai Seshadri (Financial Services)</dc:creator>
  <cp:lastModifiedBy>Ramadurai Seshadri (Financial Services)</cp:lastModifiedBy>
  <cp:revision>2</cp:revision>
  <dcterms:created xsi:type="dcterms:W3CDTF">2017-04-11T16:45:07Z</dcterms:created>
  <dcterms:modified xsi:type="dcterms:W3CDTF">2017-04-11T16:55:52Z</dcterms:modified>
</cp:coreProperties>
</file>