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9" r:id="rId4"/>
    <p:sldId id="265" r:id="rId5"/>
    <p:sldId id="266" r:id="rId6"/>
    <p:sldId id="269" r:id="rId7"/>
    <p:sldId id="270" r:id="rId8"/>
    <p:sldId id="272" r:id="rId9"/>
    <p:sldId id="271" r:id="rId10"/>
    <p:sldId id="273" r:id="rId11"/>
    <p:sldId id="267" r:id="rId12"/>
    <p:sldId id="276" r:id="rId13"/>
    <p:sldId id="274" r:id="rId14"/>
    <p:sldId id="275" r:id="rId15"/>
    <p:sldId id="262" r:id="rId16"/>
    <p:sldId id="277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/>
              <a:t>4-Bit SINE Wave Table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9525" cap="flat" cmpd="sng" algn="ctr">
              <a:solidFill>
                <a:schemeClr val="accent2">
                  <a:alpha val="7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rnd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'4-Bit SINE Wave Table'!$A$3:$A$34</c:f>
              <c:numCache>
                <c:formatCode>General</c:formatCode>
                <c:ptCount val="3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</c:numCache>
            </c:numRef>
          </c:xVal>
          <c:yVal>
            <c:numRef>
              <c:f>'4-Bit SINE Wave Table'!$I$3:$I$34</c:f>
              <c:numCache>
                <c:formatCode>General</c:formatCode>
                <c:ptCount val="32"/>
                <c:pt idx="0">
                  <c:v>8</c:v>
                </c:pt>
                <c:pt idx="1">
                  <c:v>9</c:v>
                </c:pt>
                <c:pt idx="2">
                  <c:v>10</c:v>
                </c:pt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14</c:v>
                </c:pt>
                <c:pt idx="8">
                  <c:v>15</c:v>
                </c:pt>
                <c:pt idx="9">
                  <c:v>14</c:v>
                </c:pt>
                <c:pt idx="10">
                  <c:v>14</c:v>
                </c:pt>
                <c:pt idx="11">
                  <c:v>13</c:v>
                </c:pt>
                <c:pt idx="12">
                  <c:v>12</c:v>
                </c:pt>
                <c:pt idx="13">
                  <c:v>11</c:v>
                </c:pt>
                <c:pt idx="14">
                  <c:v>10</c:v>
                </c:pt>
                <c:pt idx="15">
                  <c:v>9</c:v>
                </c:pt>
                <c:pt idx="16">
                  <c:v>7</c:v>
                </c:pt>
                <c:pt idx="17">
                  <c:v>6</c:v>
                </c:pt>
                <c:pt idx="18">
                  <c:v>5</c:v>
                </c:pt>
                <c:pt idx="19">
                  <c:v>4</c:v>
                </c:pt>
                <c:pt idx="20">
                  <c:v>3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2</c:v>
                </c:pt>
                <c:pt idx="28">
                  <c:v>3</c:v>
                </c:pt>
                <c:pt idx="29">
                  <c:v>4</c:v>
                </c:pt>
                <c:pt idx="30">
                  <c:v>5</c:v>
                </c:pt>
                <c:pt idx="31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A10-4F4E-B8A1-AA459C7E636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02386912"/>
        <c:axId val="711608400"/>
      </c:scatterChart>
      <c:valAx>
        <c:axId val="602386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Sample Time Progression (32 Points)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1608400"/>
        <c:crosses val="autoZero"/>
        <c:crossBetween val="midCat"/>
      </c:valAx>
      <c:valAx>
        <c:axId val="71160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DAC Output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2386912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C04849-AD99-468B-A7DD-DE3E0A1A06F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66C4BFB-85F7-4B85-A04C-F931AAF9EAE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Design</a:t>
          </a:r>
        </a:p>
      </dgm:t>
    </dgm:pt>
    <dgm:pt modelId="{5DD9FEE6-29EB-4579-BCCE-93AC6C969607}" type="parTrans" cxnId="{8CCA13A4-F8AE-47A0-8E5C-E299807B15D8}">
      <dgm:prSet/>
      <dgm:spPr/>
      <dgm:t>
        <a:bodyPr/>
        <a:lstStyle/>
        <a:p>
          <a:endParaRPr lang="en-US"/>
        </a:p>
      </dgm:t>
    </dgm:pt>
    <dgm:pt modelId="{FCFE3237-56C2-4D00-8359-FB3B33E59736}" type="sibTrans" cxnId="{8CCA13A4-F8AE-47A0-8E5C-E299807B15D8}">
      <dgm:prSet/>
      <dgm:spPr/>
      <dgm:t>
        <a:bodyPr/>
        <a:lstStyle/>
        <a:p>
          <a:endParaRPr lang="en-US"/>
        </a:p>
      </dgm:t>
    </dgm:pt>
    <dgm:pt modelId="{29EA7E7B-14D3-48AF-8A28-B523A49B74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Solution</a:t>
          </a:r>
        </a:p>
      </dgm:t>
    </dgm:pt>
    <dgm:pt modelId="{72476DB3-5456-449C-995B-E39470822829}" type="parTrans" cxnId="{D2D8ADB9-F6FC-4491-83C1-84E9CFD537C3}">
      <dgm:prSet/>
      <dgm:spPr/>
      <dgm:t>
        <a:bodyPr/>
        <a:lstStyle/>
        <a:p>
          <a:endParaRPr lang="en-US"/>
        </a:p>
      </dgm:t>
    </dgm:pt>
    <dgm:pt modelId="{BE378962-18E8-43ED-917C-C2C161021BF4}" type="sibTrans" cxnId="{D2D8ADB9-F6FC-4491-83C1-84E9CFD537C3}">
      <dgm:prSet/>
      <dgm:spPr/>
      <dgm:t>
        <a:bodyPr/>
        <a:lstStyle/>
        <a:p>
          <a:endParaRPr lang="en-US"/>
        </a:p>
      </dgm:t>
    </dgm:pt>
    <dgm:pt modelId="{78311B94-95EC-41A0-A6D2-1DDB6C21515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Demo</a:t>
          </a:r>
        </a:p>
      </dgm:t>
    </dgm:pt>
    <dgm:pt modelId="{BA55D792-D28A-4295-B073-B5C66155348B}" type="parTrans" cxnId="{EC34697B-905D-4AF6-BF95-FE28DDF53E0F}">
      <dgm:prSet/>
      <dgm:spPr/>
      <dgm:t>
        <a:bodyPr/>
        <a:lstStyle/>
        <a:p>
          <a:endParaRPr lang="en-US"/>
        </a:p>
      </dgm:t>
    </dgm:pt>
    <dgm:pt modelId="{F15F9A4B-B6A9-4A49-8F21-EFE71B5C574B}" type="sibTrans" cxnId="{EC34697B-905D-4AF6-BF95-FE28DDF53E0F}">
      <dgm:prSet/>
      <dgm:spPr/>
      <dgm:t>
        <a:bodyPr/>
        <a:lstStyle/>
        <a:p>
          <a:endParaRPr lang="en-US"/>
        </a:p>
      </dgm:t>
    </dgm:pt>
    <dgm:pt modelId="{8E2D6F89-E946-4EA8-AF61-DA168DEF493A}" type="pres">
      <dgm:prSet presAssocID="{D9C04849-AD99-468B-A7DD-DE3E0A1A06F5}" presName="root" presStyleCnt="0">
        <dgm:presLayoutVars>
          <dgm:dir/>
          <dgm:resizeHandles val="exact"/>
        </dgm:presLayoutVars>
      </dgm:prSet>
      <dgm:spPr/>
    </dgm:pt>
    <dgm:pt modelId="{B04749CA-4846-494B-B42A-2BF8C4BF0CD2}" type="pres">
      <dgm:prSet presAssocID="{E66C4BFB-85F7-4B85-A04C-F931AAF9EAE6}" presName="compNode" presStyleCnt="0"/>
      <dgm:spPr/>
    </dgm:pt>
    <dgm:pt modelId="{5F39BBA3-6D2A-48E0-A4FF-A844F0B35B97}" type="pres">
      <dgm:prSet presAssocID="{E66C4BFB-85F7-4B85-A04C-F931AAF9EAE6}" presName="iconBgRect" presStyleLbl="bgShp" presStyleIdx="0" presStyleCnt="3"/>
      <dgm:spPr/>
    </dgm:pt>
    <dgm:pt modelId="{051CACDB-10C8-49A8-ACF2-1FC56586E488}" type="pres">
      <dgm:prSet presAssocID="{E66C4BFB-85F7-4B85-A04C-F931AAF9EAE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517DD098-95C6-4D43-B76C-A91E9924780B}" type="pres">
      <dgm:prSet presAssocID="{E66C4BFB-85F7-4B85-A04C-F931AAF9EAE6}" presName="spaceRect" presStyleCnt="0"/>
      <dgm:spPr/>
    </dgm:pt>
    <dgm:pt modelId="{C0C3585A-CE63-4069-960A-F846491172B4}" type="pres">
      <dgm:prSet presAssocID="{E66C4BFB-85F7-4B85-A04C-F931AAF9EAE6}" presName="textRect" presStyleLbl="revTx" presStyleIdx="0" presStyleCnt="3">
        <dgm:presLayoutVars>
          <dgm:chMax val="1"/>
          <dgm:chPref val="1"/>
        </dgm:presLayoutVars>
      </dgm:prSet>
      <dgm:spPr/>
    </dgm:pt>
    <dgm:pt modelId="{D0761633-2DAA-46D4-A7A1-4CB4FB2E3EC7}" type="pres">
      <dgm:prSet presAssocID="{FCFE3237-56C2-4D00-8359-FB3B33E59736}" presName="sibTrans" presStyleCnt="0"/>
      <dgm:spPr/>
    </dgm:pt>
    <dgm:pt modelId="{9783C6A2-4755-4843-8A27-3DAA8B8EFE29}" type="pres">
      <dgm:prSet presAssocID="{29EA7E7B-14D3-48AF-8A28-B523A49B748E}" presName="compNode" presStyleCnt="0"/>
      <dgm:spPr/>
    </dgm:pt>
    <dgm:pt modelId="{04D9B67D-4750-41CE-874E-7B03AFAA016E}" type="pres">
      <dgm:prSet presAssocID="{29EA7E7B-14D3-48AF-8A28-B523A49B748E}" presName="iconBgRect" presStyleLbl="bgShp" presStyleIdx="1" presStyleCnt="3"/>
      <dgm:spPr/>
    </dgm:pt>
    <dgm:pt modelId="{451AB09C-431E-4C56-98AA-531C864E0AF8}" type="pres">
      <dgm:prSet presAssocID="{29EA7E7B-14D3-48AF-8A28-B523A49B748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D87FD7FE-47B5-4B9C-AF62-D5571A2245E6}" type="pres">
      <dgm:prSet presAssocID="{29EA7E7B-14D3-48AF-8A28-B523A49B748E}" presName="spaceRect" presStyleCnt="0"/>
      <dgm:spPr/>
    </dgm:pt>
    <dgm:pt modelId="{6FD24CE1-6048-4CE8-87C0-CB395942771A}" type="pres">
      <dgm:prSet presAssocID="{29EA7E7B-14D3-48AF-8A28-B523A49B748E}" presName="textRect" presStyleLbl="revTx" presStyleIdx="1" presStyleCnt="3">
        <dgm:presLayoutVars>
          <dgm:chMax val="1"/>
          <dgm:chPref val="1"/>
        </dgm:presLayoutVars>
      </dgm:prSet>
      <dgm:spPr/>
    </dgm:pt>
    <dgm:pt modelId="{27B6DD15-453F-48AF-A809-3D64B1F468CF}" type="pres">
      <dgm:prSet presAssocID="{BE378962-18E8-43ED-917C-C2C161021BF4}" presName="sibTrans" presStyleCnt="0"/>
      <dgm:spPr/>
    </dgm:pt>
    <dgm:pt modelId="{24A213A7-2B20-4307-9F44-E5C9A2541AC5}" type="pres">
      <dgm:prSet presAssocID="{78311B94-95EC-41A0-A6D2-1DDB6C215150}" presName="compNode" presStyleCnt="0"/>
      <dgm:spPr/>
    </dgm:pt>
    <dgm:pt modelId="{9BFF4733-E759-4B1B-9A1A-FD4691F3C9EA}" type="pres">
      <dgm:prSet presAssocID="{78311B94-95EC-41A0-A6D2-1DDB6C215150}" presName="iconBgRect" presStyleLbl="bgShp" presStyleIdx="2" presStyleCnt="3"/>
      <dgm:spPr/>
    </dgm:pt>
    <dgm:pt modelId="{2F61D58F-4A1A-4734-84FA-4145A7C2169E}" type="pres">
      <dgm:prSet presAssocID="{78311B94-95EC-41A0-A6D2-1DDB6C2151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43BD86D-8323-4948-8601-624688A0694E}" type="pres">
      <dgm:prSet presAssocID="{78311B94-95EC-41A0-A6D2-1DDB6C215150}" presName="spaceRect" presStyleCnt="0"/>
      <dgm:spPr/>
    </dgm:pt>
    <dgm:pt modelId="{DF957275-A5D4-49F7-8102-7731D7B13A03}" type="pres">
      <dgm:prSet presAssocID="{78311B94-95EC-41A0-A6D2-1DDB6C21515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D48077A-6E3E-4121-AF8B-E3255B84868E}" type="presOf" srcId="{78311B94-95EC-41A0-A6D2-1DDB6C215150}" destId="{DF957275-A5D4-49F7-8102-7731D7B13A03}" srcOrd="0" destOrd="0" presId="urn:microsoft.com/office/officeart/2018/5/layout/IconCircleLabelList"/>
    <dgm:cxn modelId="{EC34697B-905D-4AF6-BF95-FE28DDF53E0F}" srcId="{D9C04849-AD99-468B-A7DD-DE3E0A1A06F5}" destId="{78311B94-95EC-41A0-A6D2-1DDB6C215150}" srcOrd="2" destOrd="0" parTransId="{BA55D792-D28A-4295-B073-B5C66155348B}" sibTransId="{F15F9A4B-B6A9-4A49-8F21-EFE71B5C574B}"/>
    <dgm:cxn modelId="{8CCA13A4-F8AE-47A0-8E5C-E299807B15D8}" srcId="{D9C04849-AD99-468B-A7DD-DE3E0A1A06F5}" destId="{E66C4BFB-85F7-4B85-A04C-F931AAF9EAE6}" srcOrd="0" destOrd="0" parTransId="{5DD9FEE6-29EB-4579-BCCE-93AC6C969607}" sibTransId="{FCFE3237-56C2-4D00-8359-FB3B33E59736}"/>
    <dgm:cxn modelId="{476D48A6-4422-42E2-85A3-331451292E1D}" type="presOf" srcId="{D9C04849-AD99-468B-A7DD-DE3E0A1A06F5}" destId="{8E2D6F89-E946-4EA8-AF61-DA168DEF493A}" srcOrd="0" destOrd="0" presId="urn:microsoft.com/office/officeart/2018/5/layout/IconCircleLabelList"/>
    <dgm:cxn modelId="{D2D8ADB9-F6FC-4491-83C1-84E9CFD537C3}" srcId="{D9C04849-AD99-468B-A7DD-DE3E0A1A06F5}" destId="{29EA7E7B-14D3-48AF-8A28-B523A49B748E}" srcOrd="1" destOrd="0" parTransId="{72476DB3-5456-449C-995B-E39470822829}" sibTransId="{BE378962-18E8-43ED-917C-C2C161021BF4}"/>
    <dgm:cxn modelId="{E22253C7-1CDE-4970-A641-20E12910F952}" type="presOf" srcId="{29EA7E7B-14D3-48AF-8A28-B523A49B748E}" destId="{6FD24CE1-6048-4CE8-87C0-CB395942771A}" srcOrd="0" destOrd="0" presId="urn:microsoft.com/office/officeart/2018/5/layout/IconCircleLabelList"/>
    <dgm:cxn modelId="{B7F4E0E9-3980-403C-9F31-387F3028220D}" type="presOf" srcId="{E66C4BFB-85F7-4B85-A04C-F931AAF9EAE6}" destId="{C0C3585A-CE63-4069-960A-F846491172B4}" srcOrd="0" destOrd="0" presId="urn:microsoft.com/office/officeart/2018/5/layout/IconCircleLabelList"/>
    <dgm:cxn modelId="{8CBD09F0-4C0B-4814-8708-CBF8AC3DC978}" type="presParOf" srcId="{8E2D6F89-E946-4EA8-AF61-DA168DEF493A}" destId="{B04749CA-4846-494B-B42A-2BF8C4BF0CD2}" srcOrd="0" destOrd="0" presId="urn:microsoft.com/office/officeart/2018/5/layout/IconCircleLabelList"/>
    <dgm:cxn modelId="{9E239FA0-9974-42F2-A0A6-21A8081D3DAC}" type="presParOf" srcId="{B04749CA-4846-494B-B42A-2BF8C4BF0CD2}" destId="{5F39BBA3-6D2A-48E0-A4FF-A844F0B35B97}" srcOrd="0" destOrd="0" presId="urn:microsoft.com/office/officeart/2018/5/layout/IconCircleLabelList"/>
    <dgm:cxn modelId="{E1FF8A2A-3D29-4194-8FDE-76E7E64E26F6}" type="presParOf" srcId="{B04749CA-4846-494B-B42A-2BF8C4BF0CD2}" destId="{051CACDB-10C8-49A8-ACF2-1FC56586E488}" srcOrd="1" destOrd="0" presId="urn:microsoft.com/office/officeart/2018/5/layout/IconCircleLabelList"/>
    <dgm:cxn modelId="{7EB9D0E7-5BCC-4A64-9A07-FFC5CA6F9850}" type="presParOf" srcId="{B04749CA-4846-494B-B42A-2BF8C4BF0CD2}" destId="{517DD098-95C6-4D43-B76C-A91E9924780B}" srcOrd="2" destOrd="0" presId="urn:microsoft.com/office/officeart/2018/5/layout/IconCircleLabelList"/>
    <dgm:cxn modelId="{AB148E27-1678-4BB9-8347-64DE70D9E2C0}" type="presParOf" srcId="{B04749CA-4846-494B-B42A-2BF8C4BF0CD2}" destId="{C0C3585A-CE63-4069-960A-F846491172B4}" srcOrd="3" destOrd="0" presId="urn:microsoft.com/office/officeart/2018/5/layout/IconCircleLabelList"/>
    <dgm:cxn modelId="{288E133B-C67C-4F4E-87A2-175BA7F7B068}" type="presParOf" srcId="{8E2D6F89-E946-4EA8-AF61-DA168DEF493A}" destId="{D0761633-2DAA-46D4-A7A1-4CB4FB2E3EC7}" srcOrd="1" destOrd="0" presId="urn:microsoft.com/office/officeart/2018/5/layout/IconCircleLabelList"/>
    <dgm:cxn modelId="{47E20CDB-2FE5-4A82-A962-5CE929EA0C99}" type="presParOf" srcId="{8E2D6F89-E946-4EA8-AF61-DA168DEF493A}" destId="{9783C6A2-4755-4843-8A27-3DAA8B8EFE29}" srcOrd="2" destOrd="0" presId="urn:microsoft.com/office/officeart/2018/5/layout/IconCircleLabelList"/>
    <dgm:cxn modelId="{B137B909-3A5E-44A4-92DA-8F853892EEAD}" type="presParOf" srcId="{9783C6A2-4755-4843-8A27-3DAA8B8EFE29}" destId="{04D9B67D-4750-41CE-874E-7B03AFAA016E}" srcOrd="0" destOrd="0" presId="urn:microsoft.com/office/officeart/2018/5/layout/IconCircleLabelList"/>
    <dgm:cxn modelId="{169D178C-E1DD-43D6-8918-038632829FAB}" type="presParOf" srcId="{9783C6A2-4755-4843-8A27-3DAA8B8EFE29}" destId="{451AB09C-431E-4C56-98AA-531C864E0AF8}" srcOrd="1" destOrd="0" presId="urn:microsoft.com/office/officeart/2018/5/layout/IconCircleLabelList"/>
    <dgm:cxn modelId="{D91444B7-1816-4EFF-BCAF-F10196F9470D}" type="presParOf" srcId="{9783C6A2-4755-4843-8A27-3DAA8B8EFE29}" destId="{D87FD7FE-47B5-4B9C-AF62-D5571A2245E6}" srcOrd="2" destOrd="0" presId="urn:microsoft.com/office/officeart/2018/5/layout/IconCircleLabelList"/>
    <dgm:cxn modelId="{DC18C1D2-E533-4324-9C21-5160E27B692C}" type="presParOf" srcId="{9783C6A2-4755-4843-8A27-3DAA8B8EFE29}" destId="{6FD24CE1-6048-4CE8-87C0-CB395942771A}" srcOrd="3" destOrd="0" presId="urn:microsoft.com/office/officeart/2018/5/layout/IconCircleLabelList"/>
    <dgm:cxn modelId="{16306076-E9D3-4C6D-ACF6-ACDDC3D882A1}" type="presParOf" srcId="{8E2D6F89-E946-4EA8-AF61-DA168DEF493A}" destId="{27B6DD15-453F-48AF-A809-3D64B1F468CF}" srcOrd="3" destOrd="0" presId="urn:microsoft.com/office/officeart/2018/5/layout/IconCircleLabelList"/>
    <dgm:cxn modelId="{C801F956-10FD-461C-AA91-19383FBDD441}" type="presParOf" srcId="{8E2D6F89-E946-4EA8-AF61-DA168DEF493A}" destId="{24A213A7-2B20-4307-9F44-E5C9A2541AC5}" srcOrd="4" destOrd="0" presId="urn:microsoft.com/office/officeart/2018/5/layout/IconCircleLabelList"/>
    <dgm:cxn modelId="{B4336CE3-0F19-4DDB-8E04-A735CFE7C052}" type="presParOf" srcId="{24A213A7-2B20-4307-9F44-E5C9A2541AC5}" destId="{9BFF4733-E759-4B1B-9A1A-FD4691F3C9EA}" srcOrd="0" destOrd="0" presId="urn:microsoft.com/office/officeart/2018/5/layout/IconCircleLabelList"/>
    <dgm:cxn modelId="{622E196E-C9A3-4145-A1F1-2DF1CE15E68D}" type="presParOf" srcId="{24A213A7-2B20-4307-9F44-E5C9A2541AC5}" destId="{2F61D58F-4A1A-4734-84FA-4145A7C2169E}" srcOrd="1" destOrd="0" presId="urn:microsoft.com/office/officeart/2018/5/layout/IconCircleLabelList"/>
    <dgm:cxn modelId="{B5796544-3C33-46E1-8CA7-8A6A3B456B53}" type="presParOf" srcId="{24A213A7-2B20-4307-9F44-E5C9A2541AC5}" destId="{443BD86D-8323-4948-8601-624688A0694E}" srcOrd="2" destOrd="0" presId="urn:microsoft.com/office/officeart/2018/5/layout/IconCircleLabelList"/>
    <dgm:cxn modelId="{1B38FB5C-5EC5-4689-AE1B-597FB1127C84}" type="presParOf" srcId="{24A213A7-2B20-4307-9F44-E5C9A2541AC5}" destId="{DF957275-A5D4-49F7-8102-7731D7B13A0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C04849-AD99-468B-A7DD-DE3E0A1A06F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66C4BFB-85F7-4B85-A04C-F931AAF9EAE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Design</a:t>
          </a:r>
        </a:p>
      </dgm:t>
    </dgm:pt>
    <dgm:pt modelId="{5DD9FEE6-29EB-4579-BCCE-93AC6C969607}" type="parTrans" cxnId="{8CCA13A4-F8AE-47A0-8E5C-E299807B15D8}">
      <dgm:prSet/>
      <dgm:spPr/>
      <dgm:t>
        <a:bodyPr/>
        <a:lstStyle/>
        <a:p>
          <a:endParaRPr lang="en-US"/>
        </a:p>
      </dgm:t>
    </dgm:pt>
    <dgm:pt modelId="{FCFE3237-56C2-4D00-8359-FB3B33E59736}" type="sibTrans" cxnId="{8CCA13A4-F8AE-47A0-8E5C-E299807B15D8}">
      <dgm:prSet/>
      <dgm:spPr/>
      <dgm:t>
        <a:bodyPr/>
        <a:lstStyle/>
        <a:p>
          <a:endParaRPr lang="en-US"/>
        </a:p>
      </dgm:t>
    </dgm:pt>
    <dgm:pt modelId="{29EA7E7B-14D3-48AF-8A28-B523A49B74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Solution</a:t>
          </a:r>
        </a:p>
      </dgm:t>
    </dgm:pt>
    <dgm:pt modelId="{72476DB3-5456-449C-995B-E39470822829}" type="parTrans" cxnId="{D2D8ADB9-F6FC-4491-83C1-84E9CFD537C3}">
      <dgm:prSet/>
      <dgm:spPr/>
      <dgm:t>
        <a:bodyPr/>
        <a:lstStyle/>
        <a:p>
          <a:endParaRPr lang="en-US"/>
        </a:p>
      </dgm:t>
    </dgm:pt>
    <dgm:pt modelId="{BE378962-18E8-43ED-917C-C2C161021BF4}" type="sibTrans" cxnId="{D2D8ADB9-F6FC-4491-83C1-84E9CFD537C3}">
      <dgm:prSet/>
      <dgm:spPr/>
      <dgm:t>
        <a:bodyPr/>
        <a:lstStyle/>
        <a:p>
          <a:endParaRPr lang="en-US"/>
        </a:p>
      </dgm:t>
    </dgm:pt>
    <dgm:pt modelId="{78311B94-95EC-41A0-A6D2-1DDB6C21515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Demo</a:t>
          </a:r>
        </a:p>
      </dgm:t>
    </dgm:pt>
    <dgm:pt modelId="{BA55D792-D28A-4295-B073-B5C66155348B}" type="parTrans" cxnId="{EC34697B-905D-4AF6-BF95-FE28DDF53E0F}">
      <dgm:prSet/>
      <dgm:spPr/>
      <dgm:t>
        <a:bodyPr/>
        <a:lstStyle/>
        <a:p>
          <a:endParaRPr lang="en-US"/>
        </a:p>
      </dgm:t>
    </dgm:pt>
    <dgm:pt modelId="{F15F9A4B-B6A9-4A49-8F21-EFE71B5C574B}" type="sibTrans" cxnId="{EC34697B-905D-4AF6-BF95-FE28DDF53E0F}">
      <dgm:prSet/>
      <dgm:spPr/>
      <dgm:t>
        <a:bodyPr/>
        <a:lstStyle/>
        <a:p>
          <a:endParaRPr lang="en-US"/>
        </a:p>
      </dgm:t>
    </dgm:pt>
    <dgm:pt modelId="{8E2D6F89-E946-4EA8-AF61-DA168DEF493A}" type="pres">
      <dgm:prSet presAssocID="{D9C04849-AD99-468B-A7DD-DE3E0A1A06F5}" presName="root" presStyleCnt="0">
        <dgm:presLayoutVars>
          <dgm:dir/>
          <dgm:resizeHandles val="exact"/>
        </dgm:presLayoutVars>
      </dgm:prSet>
      <dgm:spPr/>
    </dgm:pt>
    <dgm:pt modelId="{B04749CA-4846-494B-B42A-2BF8C4BF0CD2}" type="pres">
      <dgm:prSet presAssocID="{E66C4BFB-85F7-4B85-A04C-F931AAF9EAE6}" presName="compNode" presStyleCnt="0"/>
      <dgm:spPr/>
    </dgm:pt>
    <dgm:pt modelId="{5F39BBA3-6D2A-48E0-A4FF-A844F0B35B97}" type="pres">
      <dgm:prSet presAssocID="{E66C4BFB-85F7-4B85-A04C-F931AAF9EAE6}" presName="iconBgRect" presStyleLbl="bgShp" presStyleIdx="0" presStyleCnt="3"/>
      <dgm:spPr/>
    </dgm:pt>
    <dgm:pt modelId="{051CACDB-10C8-49A8-ACF2-1FC56586E488}" type="pres">
      <dgm:prSet presAssocID="{E66C4BFB-85F7-4B85-A04C-F931AAF9EAE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517DD098-95C6-4D43-B76C-A91E9924780B}" type="pres">
      <dgm:prSet presAssocID="{E66C4BFB-85F7-4B85-A04C-F931AAF9EAE6}" presName="spaceRect" presStyleCnt="0"/>
      <dgm:spPr/>
    </dgm:pt>
    <dgm:pt modelId="{C0C3585A-CE63-4069-960A-F846491172B4}" type="pres">
      <dgm:prSet presAssocID="{E66C4BFB-85F7-4B85-A04C-F931AAF9EAE6}" presName="textRect" presStyleLbl="revTx" presStyleIdx="0" presStyleCnt="3">
        <dgm:presLayoutVars>
          <dgm:chMax val="1"/>
          <dgm:chPref val="1"/>
        </dgm:presLayoutVars>
      </dgm:prSet>
      <dgm:spPr/>
    </dgm:pt>
    <dgm:pt modelId="{D0761633-2DAA-46D4-A7A1-4CB4FB2E3EC7}" type="pres">
      <dgm:prSet presAssocID="{FCFE3237-56C2-4D00-8359-FB3B33E59736}" presName="sibTrans" presStyleCnt="0"/>
      <dgm:spPr/>
    </dgm:pt>
    <dgm:pt modelId="{9783C6A2-4755-4843-8A27-3DAA8B8EFE29}" type="pres">
      <dgm:prSet presAssocID="{29EA7E7B-14D3-48AF-8A28-B523A49B748E}" presName="compNode" presStyleCnt="0"/>
      <dgm:spPr/>
    </dgm:pt>
    <dgm:pt modelId="{04D9B67D-4750-41CE-874E-7B03AFAA016E}" type="pres">
      <dgm:prSet presAssocID="{29EA7E7B-14D3-48AF-8A28-B523A49B748E}" presName="iconBgRect" presStyleLbl="bgShp" presStyleIdx="1" presStyleCnt="3"/>
      <dgm:spPr/>
    </dgm:pt>
    <dgm:pt modelId="{451AB09C-431E-4C56-98AA-531C864E0AF8}" type="pres">
      <dgm:prSet presAssocID="{29EA7E7B-14D3-48AF-8A28-B523A49B748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D87FD7FE-47B5-4B9C-AF62-D5571A2245E6}" type="pres">
      <dgm:prSet presAssocID="{29EA7E7B-14D3-48AF-8A28-B523A49B748E}" presName="spaceRect" presStyleCnt="0"/>
      <dgm:spPr/>
    </dgm:pt>
    <dgm:pt modelId="{6FD24CE1-6048-4CE8-87C0-CB395942771A}" type="pres">
      <dgm:prSet presAssocID="{29EA7E7B-14D3-48AF-8A28-B523A49B748E}" presName="textRect" presStyleLbl="revTx" presStyleIdx="1" presStyleCnt="3">
        <dgm:presLayoutVars>
          <dgm:chMax val="1"/>
          <dgm:chPref val="1"/>
        </dgm:presLayoutVars>
      </dgm:prSet>
      <dgm:spPr/>
    </dgm:pt>
    <dgm:pt modelId="{27B6DD15-453F-48AF-A809-3D64B1F468CF}" type="pres">
      <dgm:prSet presAssocID="{BE378962-18E8-43ED-917C-C2C161021BF4}" presName="sibTrans" presStyleCnt="0"/>
      <dgm:spPr/>
    </dgm:pt>
    <dgm:pt modelId="{24A213A7-2B20-4307-9F44-E5C9A2541AC5}" type="pres">
      <dgm:prSet presAssocID="{78311B94-95EC-41A0-A6D2-1DDB6C215150}" presName="compNode" presStyleCnt="0"/>
      <dgm:spPr/>
    </dgm:pt>
    <dgm:pt modelId="{9BFF4733-E759-4B1B-9A1A-FD4691F3C9EA}" type="pres">
      <dgm:prSet presAssocID="{78311B94-95EC-41A0-A6D2-1DDB6C215150}" presName="iconBgRect" presStyleLbl="bgShp" presStyleIdx="2" presStyleCnt="3"/>
      <dgm:spPr/>
    </dgm:pt>
    <dgm:pt modelId="{2F61D58F-4A1A-4734-84FA-4145A7C2169E}" type="pres">
      <dgm:prSet presAssocID="{78311B94-95EC-41A0-A6D2-1DDB6C2151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43BD86D-8323-4948-8601-624688A0694E}" type="pres">
      <dgm:prSet presAssocID="{78311B94-95EC-41A0-A6D2-1DDB6C215150}" presName="spaceRect" presStyleCnt="0"/>
      <dgm:spPr/>
    </dgm:pt>
    <dgm:pt modelId="{DF957275-A5D4-49F7-8102-7731D7B13A03}" type="pres">
      <dgm:prSet presAssocID="{78311B94-95EC-41A0-A6D2-1DDB6C21515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D48077A-6E3E-4121-AF8B-E3255B84868E}" type="presOf" srcId="{78311B94-95EC-41A0-A6D2-1DDB6C215150}" destId="{DF957275-A5D4-49F7-8102-7731D7B13A03}" srcOrd="0" destOrd="0" presId="urn:microsoft.com/office/officeart/2018/5/layout/IconCircleLabelList"/>
    <dgm:cxn modelId="{EC34697B-905D-4AF6-BF95-FE28DDF53E0F}" srcId="{D9C04849-AD99-468B-A7DD-DE3E0A1A06F5}" destId="{78311B94-95EC-41A0-A6D2-1DDB6C215150}" srcOrd="2" destOrd="0" parTransId="{BA55D792-D28A-4295-B073-B5C66155348B}" sibTransId="{F15F9A4B-B6A9-4A49-8F21-EFE71B5C574B}"/>
    <dgm:cxn modelId="{8CCA13A4-F8AE-47A0-8E5C-E299807B15D8}" srcId="{D9C04849-AD99-468B-A7DD-DE3E0A1A06F5}" destId="{E66C4BFB-85F7-4B85-A04C-F931AAF9EAE6}" srcOrd="0" destOrd="0" parTransId="{5DD9FEE6-29EB-4579-BCCE-93AC6C969607}" sibTransId="{FCFE3237-56C2-4D00-8359-FB3B33E59736}"/>
    <dgm:cxn modelId="{476D48A6-4422-42E2-85A3-331451292E1D}" type="presOf" srcId="{D9C04849-AD99-468B-A7DD-DE3E0A1A06F5}" destId="{8E2D6F89-E946-4EA8-AF61-DA168DEF493A}" srcOrd="0" destOrd="0" presId="urn:microsoft.com/office/officeart/2018/5/layout/IconCircleLabelList"/>
    <dgm:cxn modelId="{D2D8ADB9-F6FC-4491-83C1-84E9CFD537C3}" srcId="{D9C04849-AD99-468B-A7DD-DE3E0A1A06F5}" destId="{29EA7E7B-14D3-48AF-8A28-B523A49B748E}" srcOrd="1" destOrd="0" parTransId="{72476DB3-5456-449C-995B-E39470822829}" sibTransId="{BE378962-18E8-43ED-917C-C2C161021BF4}"/>
    <dgm:cxn modelId="{E22253C7-1CDE-4970-A641-20E12910F952}" type="presOf" srcId="{29EA7E7B-14D3-48AF-8A28-B523A49B748E}" destId="{6FD24CE1-6048-4CE8-87C0-CB395942771A}" srcOrd="0" destOrd="0" presId="urn:microsoft.com/office/officeart/2018/5/layout/IconCircleLabelList"/>
    <dgm:cxn modelId="{B7F4E0E9-3980-403C-9F31-387F3028220D}" type="presOf" srcId="{E66C4BFB-85F7-4B85-A04C-F931AAF9EAE6}" destId="{C0C3585A-CE63-4069-960A-F846491172B4}" srcOrd="0" destOrd="0" presId="urn:microsoft.com/office/officeart/2018/5/layout/IconCircleLabelList"/>
    <dgm:cxn modelId="{8CBD09F0-4C0B-4814-8708-CBF8AC3DC978}" type="presParOf" srcId="{8E2D6F89-E946-4EA8-AF61-DA168DEF493A}" destId="{B04749CA-4846-494B-B42A-2BF8C4BF0CD2}" srcOrd="0" destOrd="0" presId="urn:microsoft.com/office/officeart/2018/5/layout/IconCircleLabelList"/>
    <dgm:cxn modelId="{9E239FA0-9974-42F2-A0A6-21A8081D3DAC}" type="presParOf" srcId="{B04749CA-4846-494B-B42A-2BF8C4BF0CD2}" destId="{5F39BBA3-6D2A-48E0-A4FF-A844F0B35B97}" srcOrd="0" destOrd="0" presId="urn:microsoft.com/office/officeart/2018/5/layout/IconCircleLabelList"/>
    <dgm:cxn modelId="{E1FF8A2A-3D29-4194-8FDE-76E7E64E26F6}" type="presParOf" srcId="{B04749CA-4846-494B-B42A-2BF8C4BF0CD2}" destId="{051CACDB-10C8-49A8-ACF2-1FC56586E488}" srcOrd="1" destOrd="0" presId="urn:microsoft.com/office/officeart/2018/5/layout/IconCircleLabelList"/>
    <dgm:cxn modelId="{7EB9D0E7-5BCC-4A64-9A07-FFC5CA6F9850}" type="presParOf" srcId="{B04749CA-4846-494B-B42A-2BF8C4BF0CD2}" destId="{517DD098-95C6-4D43-B76C-A91E9924780B}" srcOrd="2" destOrd="0" presId="urn:microsoft.com/office/officeart/2018/5/layout/IconCircleLabelList"/>
    <dgm:cxn modelId="{AB148E27-1678-4BB9-8347-64DE70D9E2C0}" type="presParOf" srcId="{B04749CA-4846-494B-B42A-2BF8C4BF0CD2}" destId="{C0C3585A-CE63-4069-960A-F846491172B4}" srcOrd="3" destOrd="0" presId="urn:microsoft.com/office/officeart/2018/5/layout/IconCircleLabelList"/>
    <dgm:cxn modelId="{288E133B-C67C-4F4E-87A2-175BA7F7B068}" type="presParOf" srcId="{8E2D6F89-E946-4EA8-AF61-DA168DEF493A}" destId="{D0761633-2DAA-46D4-A7A1-4CB4FB2E3EC7}" srcOrd="1" destOrd="0" presId="urn:microsoft.com/office/officeart/2018/5/layout/IconCircleLabelList"/>
    <dgm:cxn modelId="{47E20CDB-2FE5-4A82-A962-5CE929EA0C99}" type="presParOf" srcId="{8E2D6F89-E946-4EA8-AF61-DA168DEF493A}" destId="{9783C6A2-4755-4843-8A27-3DAA8B8EFE29}" srcOrd="2" destOrd="0" presId="urn:microsoft.com/office/officeart/2018/5/layout/IconCircleLabelList"/>
    <dgm:cxn modelId="{B137B909-3A5E-44A4-92DA-8F853892EEAD}" type="presParOf" srcId="{9783C6A2-4755-4843-8A27-3DAA8B8EFE29}" destId="{04D9B67D-4750-41CE-874E-7B03AFAA016E}" srcOrd="0" destOrd="0" presId="urn:microsoft.com/office/officeart/2018/5/layout/IconCircleLabelList"/>
    <dgm:cxn modelId="{169D178C-E1DD-43D6-8918-038632829FAB}" type="presParOf" srcId="{9783C6A2-4755-4843-8A27-3DAA8B8EFE29}" destId="{451AB09C-431E-4C56-98AA-531C864E0AF8}" srcOrd="1" destOrd="0" presId="urn:microsoft.com/office/officeart/2018/5/layout/IconCircleLabelList"/>
    <dgm:cxn modelId="{D91444B7-1816-4EFF-BCAF-F10196F9470D}" type="presParOf" srcId="{9783C6A2-4755-4843-8A27-3DAA8B8EFE29}" destId="{D87FD7FE-47B5-4B9C-AF62-D5571A2245E6}" srcOrd="2" destOrd="0" presId="urn:microsoft.com/office/officeart/2018/5/layout/IconCircleLabelList"/>
    <dgm:cxn modelId="{DC18C1D2-E533-4324-9C21-5160E27B692C}" type="presParOf" srcId="{9783C6A2-4755-4843-8A27-3DAA8B8EFE29}" destId="{6FD24CE1-6048-4CE8-87C0-CB395942771A}" srcOrd="3" destOrd="0" presId="urn:microsoft.com/office/officeart/2018/5/layout/IconCircleLabelList"/>
    <dgm:cxn modelId="{16306076-E9D3-4C6D-ACF6-ACDDC3D882A1}" type="presParOf" srcId="{8E2D6F89-E946-4EA8-AF61-DA168DEF493A}" destId="{27B6DD15-453F-48AF-A809-3D64B1F468CF}" srcOrd="3" destOrd="0" presId="urn:microsoft.com/office/officeart/2018/5/layout/IconCircleLabelList"/>
    <dgm:cxn modelId="{C801F956-10FD-461C-AA91-19383FBDD441}" type="presParOf" srcId="{8E2D6F89-E946-4EA8-AF61-DA168DEF493A}" destId="{24A213A7-2B20-4307-9F44-E5C9A2541AC5}" srcOrd="4" destOrd="0" presId="urn:microsoft.com/office/officeart/2018/5/layout/IconCircleLabelList"/>
    <dgm:cxn modelId="{B4336CE3-0F19-4DDB-8E04-A735CFE7C052}" type="presParOf" srcId="{24A213A7-2B20-4307-9F44-E5C9A2541AC5}" destId="{9BFF4733-E759-4B1B-9A1A-FD4691F3C9EA}" srcOrd="0" destOrd="0" presId="urn:microsoft.com/office/officeart/2018/5/layout/IconCircleLabelList"/>
    <dgm:cxn modelId="{622E196E-C9A3-4145-A1F1-2DF1CE15E68D}" type="presParOf" srcId="{24A213A7-2B20-4307-9F44-E5C9A2541AC5}" destId="{2F61D58F-4A1A-4734-84FA-4145A7C2169E}" srcOrd="1" destOrd="0" presId="urn:microsoft.com/office/officeart/2018/5/layout/IconCircleLabelList"/>
    <dgm:cxn modelId="{B5796544-3C33-46E1-8CA7-8A6A3B456B53}" type="presParOf" srcId="{24A213A7-2B20-4307-9F44-E5C9A2541AC5}" destId="{443BD86D-8323-4948-8601-624688A0694E}" srcOrd="2" destOrd="0" presId="urn:microsoft.com/office/officeart/2018/5/layout/IconCircleLabelList"/>
    <dgm:cxn modelId="{1B38FB5C-5EC5-4689-AE1B-597FB1127C84}" type="presParOf" srcId="{24A213A7-2B20-4307-9F44-E5C9A2541AC5}" destId="{DF957275-A5D4-49F7-8102-7731D7B13A0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C04849-AD99-468B-A7DD-DE3E0A1A06F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66C4BFB-85F7-4B85-A04C-F931AAF9EAE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DESIGN</a:t>
          </a:r>
        </a:p>
      </dgm:t>
    </dgm:pt>
    <dgm:pt modelId="{5DD9FEE6-29EB-4579-BCCE-93AC6C969607}" type="parTrans" cxnId="{8CCA13A4-F8AE-47A0-8E5C-E299807B15D8}">
      <dgm:prSet/>
      <dgm:spPr/>
      <dgm:t>
        <a:bodyPr/>
        <a:lstStyle/>
        <a:p>
          <a:endParaRPr lang="en-US"/>
        </a:p>
      </dgm:t>
    </dgm:pt>
    <dgm:pt modelId="{FCFE3237-56C2-4D00-8359-FB3B33E59736}" type="sibTrans" cxnId="{8CCA13A4-F8AE-47A0-8E5C-E299807B15D8}">
      <dgm:prSet/>
      <dgm:spPr/>
      <dgm:t>
        <a:bodyPr/>
        <a:lstStyle/>
        <a:p>
          <a:endParaRPr lang="en-US"/>
        </a:p>
      </dgm:t>
    </dgm:pt>
    <dgm:pt modelId="{29EA7E7B-14D3-48AF-8A28-B523A49B74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Solution</a:t>
          </a:r>
        </a:p>
      </dgm:t>
    </dgm:pt>
    <dgm:pt modelId="{72476DB3-5456-449C-995B-E39470822829}" type="parTrans" cxnId="{D2D8ADB9-F6FC-4491-83C1-84E9CFD537C3}">
      <dgm:prSet/>
      <dgm:spPr/>
      <dgm:t>
        <a:bodyPr/>
        <a:lstStyle/>
        <a:p>
          <a:endParaRPr lang="en-US"/>
        </a:p>
      </dgm:t>
    </dgm:pt>
    <dgm:pt modelId="{BE378962-18E8-43ED-917C-C2C161021BF4}" type="sibTrans" cxnId="{D2D8ADB9-F6FC-4491-83C1-84E9CFD537C3}">
      <dgm:prSet/>
      <dgm:spPr/>
      <dgm:t>
        <a:bodyPr/>
        <a:lstStyle/>
        <a:p>
          <a:endParaRPr lang="en-US"/>
        </a:p>
      </dgm:t>
    </dgm:pt>
    <dgm:pt modelId="{78311B94-95EC-41A0-A6D2-1DDB6C21515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Demonstration</a:t>
          </a:r>
        </a:p>
      </dgm:t>
    </dgm:pt>
    <dgm:pt modelId="{BA55D792-D28A-4295-B073-B5C66155348B}" type="parTrans" cxnId="{EC34697B-905D-4AF6-BF95-FE28DDF53E0F}">
      <dgm:prSet/>
      <dgm:spPr/>
      <dgm:t>
        <a:bodyPr/>
        <a:lstStyle/>
        <a:p>
          <a:endParaRPr lang="en-US"/>
        </a:p>
      </dgm:t>
    </dgm:pt>
    <dgm:pt modelId="{F15F9A4B-B6A9-4A49-8F21-EFE71B5C574B}" type="sibTrans" cxnId="{EC34697B-905D-4AF6-BF95-FE28DDF53E0F}">
      <dgm:prSet/>
      <dgm:spPr/>
      <dgm:t>
        <a:bodyPr/>
        <a:lstStyle/>
        <a:p>
          <a:endParaRPr lang="en-US"/>
        </a:p>
      </dgm:t>
    </dgm:pt>
    <dgm:pt modelId="{EBB64B78-BE1C-47AB-B6F7-A045EEC52C27}" type="pres">
      <dgm:prSet presAssocID="{D9C04849-AD99-468B-A7DD-DE3E0A1A06F5}" presName="root" presStyleCnt="0">
        <dgm:presLayoutVars>
          <dgm:dir/>
          <dgm:resizeHandles val="exact"/>
        </dgm:presLayoutVars>
      </dgm:prSet>
      <dgm:spPr/>
    </dgm:pt>
    <dgm:pt modelId="{43230B1C-2F31-4330-B35E-FC435B4DD40B}" type="pres">
      <dgm:prSet presAssocID="{E66C4BFB-85F7-4B85-A04C-F931AAF9EAE6}" presName="compNode" presStyleCnt="0"/>
      <dgm:spPr/>
    </dgm:pt>
    <dgm:pt modelId="{A92B9A32-F691-4ECB-BA88-4B1BB39715F5}" type="pres">
      <dgm:prSet presAssocID="{E66C4BFB-85F7-4B85-A04C-F931AAF9EAE6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F1D912B-5D79-4F05-B24E-83824B1B56CD}" type="pres">
      <dgm:prSet presAssocID="{E66C4BFB-85F7-4B85-A04C-F931AAF9EAE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ED0FBFAA-7789-4971-9700-7514D221FAF9}" type="pres">
      <dgm:prSet presAssocID="{E66C4BFB-85F7-4B85-A04C-F931AAF9EAE6}" presName="spaceRect" presStyleCnt="0"/>
      <dgm:spPr/>
    </dgm:pt>
    <dgm:pt modelId="{A667EC25-8F63-4F3D-8D63-8E48456F4437}" type="pres">
      <dgm:prSet presAssocID="{E66C4BFB-85F7-4B85-A04C-F931AAF9EAE6}" presName="textRect" presStyleLbl="revTx" presStyleIdx="0" presStyleCnt="3">
        <dgm:presLayoutVars>
          <dgm:chMax val="1"/>
          <dgm:chPref val="1"/>
        </dgm:presLayoutVars>
      </dgm:prSet>
      <dgm:spPr/>
    </dgm:pt>
    <dgm:pt modelId="{DD6AFE49-FF8C-40A5-B1ED-F3A56A634838}" type="pres">
      <dgm:prSet presAssocID="{FCFE3237-56C2-4D00-8359-FB3B33E59736}" presName="sibTrans" presStyleCnt="0"/>
      <dgm:spPr/>
    </dgm:pt>
    <dgm:pt modelId="{52DD7116-0F31-4535-9254-09AE41533047}" type="pres">
      <dgm:prSet presAssocID="{29EA7E7B-14D3-48AF-8A28-B523A49B748E}" presName="compNode" presStyleCnt="0"/>
      <dgm:spPr/>
    </dgm:pt>
    <dgm:pt modelId="{C1603A23-3161-4CBE-A6DB-FF3710CB85BD}" type="pres">
      <dgm:prSet presAssocID="{29EA7E7B-14D3-48AF-8A28-B523A49B748E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D62458F-14B8-4B22-A008-068107FECA83}" type="pres">
      <dgm:prSet presAssocID="{29EA7E7B-14D3-48AF-8A28-B523A49B748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2ED3C04D-3A6B-4CD4-A7BD-150FF728605F}" type="pres">
      <dgm:prSet presAssocID="{29EA7E7B-14D3-48AF-8A28-B523A49B748E}" presName="spaceRect" presStyleCnt="0"/>
      <dgm:spPr/>
    </dgm:pt>
    <dgm:pt modelId="{2AD7B9FF-AB73-4D42-9B80-18C45E15EA84}" type="pres">
      <dgm:prSet presAssocID="{29EA7E7B-14D3-48AF-8A28-B523A49B748E}" presName="textRect" presStyleLbl="revTx" presStyleIdx="1" presStyleCnt="3">
        <dgm:presLayoutVars>
          <dgm:chMax val="1"/>
          <dgm:chPref val="1"/>
        </dgm:presLayoutVars>
      </dgm:prSet>
      <dgm:spPr/>
    </dgm:pt>
    <dgm:pt modelId="{735F7161-B658-4FB6-B003-85525B374EE1}" type="pres">
      <dgm:prSet presAssocID="{BE378962-18E8-43ED-917C-C2C161021BF4}" presName="sibTrans" presStyleCnt="0"/>
      <dgm:spPr/>
    </dgm:pt>
    <dgm:pt modelId="{6C52A13D-44A5-47E4-86E3-27C752098920}" type="pres">
      <dgm:prSet presAssocID="{78311B94-95EC-41A0-A6D2-1DDB6C215150}" presName="compNode" presStyleCnt="0"/>
      <dgm:spPr/>
    </dgm:pt>
    <dgm:pt modelId="{9DF18558-72DC-40B7-88E2-7BDABA79A246}" type="pres">
      <dgm:prSet presAssocID="{78311B94-95EC-41A0-A6D2-1DDB6C21515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5257B32-71A4-4F96-942D-456E64D22A87}" type="pres">
      <dgm:prSet presAssocID="{78311B94-95EC-41A0-A6D2-1DDB6C2151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2901756A-823B-4B34-87E7-BB956B6E51B4}" type="pres">
      <dgm:prSet presAssocID="{78311B94-95EC-41A0-A6D2-1DDB6C215150}" presName="spaceRect" presStyleCnt="0"/>
      <dgm:spPr/>
    </dgm:pt>
    <dgm:pt modelId="{CA664B6E-D84B-4A9B-A611-D0A559546755}" type="pres">
      <dgm:prSet presAssocID="{78311B94-95EC-41A0-A6D2-1DDB6C21515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064AD70-A1C6-4C82-BD9D-A5810A8DC930}" type="presOf" srcId="{29EA7E7B-14D3-48AF-8A28-B523A49B748E}" destId="{2AD7B9FF-AB73-4D42-9B80-18C45E15EA84}" srcOrd="0" destOrd="0" presId="urn:microsoft.com/office/officeart/2018/5/layout/IconLeafLabelList"/>
    <dgm:cxn modelId="{EC34697B-905D-4AF6-BF95-FE28DDF53E0F}" srcId="{D9C04849-AD99-468B-A7DD-DE3E0A1A06F5}" destId="{78311B94-95EC-41A0-A6D2-1DDB6C215150}" srcOrd="2" destOrd="0" parTransId="{BA55D792-D28A-4295-B073-B5C66155348B}" sibTransId="{F15F9A4B-B6A9-4A49-8F21-EFE71B5C574B}"/>
    <dgm:cxn modelId="{2F1EE98D-9ACC-48FE-9709-9CB943346C7B}" type="presOf" srcId="{78311B94-95EC-41A0-A6D2-1DDB6C215150}" destId="{CA664B6E-D84B-4A9B-A611-D0A559546755}" srcOrd="0" destOrd="0" presId="urn:microsoft.com/office/officeart/2018/5/layout/IconLeafLabelList"/>
    <dgm:cxn modelId="{5988CA95-8156-4A38-83FB-3DF520C1F0F9}" type="presOf" srcId="{E66C4BFB-85F7-4B85-A04C-F931AAF9EAE6}" destId="{A667EC25-8F63-4F3D-8D63-8E48456F4437}" srcOrd="0" destOrd="0" presId="urn:microsoft.com/office/officeart/2018/5/layout/IconLeafLabelList"/>
    <dgm:cxn modelId="{8CCA13A4-F8AE-47A0-8E5C-E299807B15D8}" srcId="{D9C04849-AD99-468B-A7DD-DE3E0A1A06F5}" destId="{E66C4BFB-85F7-4B85-A04C-F931AAF9EAE6}" srcOrd="0" destOrd="0" parTransId="{5DD9FEE6-29EB-4579-BCCE-93AC6C969607}" sibTransId="{FCFE3237-56C2-4D00-8359-FB3B33E59736}"/>
    <dgm:cxn modelId="{D2D8ADB9-F6FC-4491-83C1-84E9CFD537C3}" srcId="{D9C04849-AD99-468B-A7DD-DE3E0A1A06F5}" destId="{29EA7E7B-14D3-48AF-8A28-B523A49B748E}" srcOrd="1" destOrd="0" parTransId="{72476DB3-5456-449C-995B-E39470822829}" sibTransId="{BE378962-18E8-43ED-917C-C2C161021BF4}"/>
    <dgm:cxn modelId="{A6B181D0-EB06-4B45-89AD-D95B60CCF12B}" type="presOf" srcId="{D9C04849-AD99-468B-A7DD-DE3E0A1A06F5}" destId="{EBB64B78-BE1C-47AB-B6F7-A045EEC52C27}" srcOrd="0" destOrd="0" presId="urn:microsoft.com/office/officeart/2018/5/layout/IconLeafLabelList"/>
    <dgm:cxn modelId="{627290CF-02C9-40E0-B936-586DF925C4ED}" type="presParOf" srcId="{EBB64B78-BE1C-47AB-B6F7-A045EEC52C27}" destId="{43230B1C-2F31-4330-B35E-FC435B4DD40B}" srcOrd="0" destOrd="0" presId="urn:microsoft.com/office/officeart/2018/5/layout/IconLeafLabelList"/>
    <dgm:cxn modelId="{C26C25DA-2176-4D29-B44F-4976567291FE}" type="presParOf" srcId="{43230B1C-2F31-4330-B35E-FC435B4DD40B}" destId="{A92B9A32-F691-4ECB-BA88-4B1BB39715F5}" srcOrd="0" destOrd="0" presId="urn:microsoft.com/office/officeart/2018/5/layout/IconLeafLabelList"/>
    <dgm:cxn modelId="{BC691C66-3DA5-4340-87CB-26AAF5B31044}" type="presParOf" srcId="{43230B1C-2F31-4330-B35E-FC435B4DD40B}" destId="{FF1D912B-5D79-4F05-B24E-83824B1B56CD}" srcOrd="1" destOrd="0" presId="urn:microsoft.com/office/officeart/2018/5/layout/IconLeafLabelList"/>
    <dgm:cxn modelId="{3BF527E6-7BD1-498A-AD26-0F8BCFEB9C7E}" type="presParOf" srcId="{43230B1C-2F31-4330-B35E-FC435B4DD40B}" destId="{ED0FBFAA-7789-4971-9700-7514D221FAF9}" srcOrd="2" destOrd="0" presId="urn:microsoft.com/office/officeart/2018/5/layout/IconLeafLabelList"/>
    <dgm:cxn modelId="{C43C746D-C8CE-4FCC-B5E0-8ED2B557C81A}" type="presParOf" srcId="{43230B1C-2F31-4330-B35E-FC435B4DD40B}" destId="{A667EC25-8F63-4F3D-8D63-8E48456F4437}" srcOrd="3" destOrd="0" presId="urn:microsoft.com/office/officeart/2018/5/layout/IconLeafLabelList"/>
    <dgm:cxn modelId="{DB2025CB-2537-474F-B4A2-78A17B21B2E8}" type="presParOf" srcId="{EBB64B78-BE1C-47AB-B6F7-A045EEC52C27}" destId="{DD6AFE49-FF8C-40A5-B1ED-F3A56A634838}" srcOrd="1" destOrd="0" presId="urn:microsoft.com/office/officeart/2018/5/layout/IconLeafLabelList"/>
    <dgm:cxn modelId="{B5FDD97F-CFF2-4698-89F5-4E806F57D304}" type="presParOf" srcId="{EBB64B78-BE1C-47AB-B6F7-A045EEC52C27}" destId="{52DD7116-0F31-4535-9254-09AE41533047}" srcOrd="2" destOrd="0" presId="urn:microsoft.com/office/officeart/2018/5/layout/IconLeafLabelList"/>
    <dgm:cxn modelId="{F813D9BA-AF6A-485D-AC11-347C7DA3B5F0}" type="presParOf" srcId="{52DD7116-0F31-4535-9254-09AE41533047}" destId="{C1603A23-3161-4CBE-A6DB-FF3710CB85BD}" srcOrd="0" destOrd="0" presId="urn:microsoft.com/office/officeart/2018/5/layout/IconLeafLabelList"/>
    <dgm:cxn modelId="{93DC6991-B515-42E5-A084-2D454865D819}" type="presParOf" srcId="{52DD7116-0F31-4535-9254-09AE41533047}" destId="{5D62458F-14B8-4B22-A008-068107FECA83}" srcOrd="1" destOrd="0" presId="urn:microsoft.com/office/officeart/2018/5/layout/IconLeafLabelList"/>
    <dgm:cxn modelId="{D1171794-5480-45AC-B9ED-C19D4195491B}" type="presParOf" srcId="{52DD7116-0F31-4535-9254-09AE41533047}" destId="{2ED3C04D-3A6B-4CD4-A7BD-150FF728605F}" srcOrd="2" destOrd="0" presId="urn:microsoft.com/office/officeart/2018/5/layout/IconLeafLabelList"/>
    <dgm:cxn modelId="{84A5A6B7-14E2-4DF9-A941-8E92D55B58B3}" type="presParOf" srcId="{52DD7116-0F31-4535-9254-09AE41533047}" destId="{2AD7B9FF-AB73-4D42-9B80-18C45E15EA84}" srcOrd="3" destOrd="0" presId="urn:microsoft.com/office/officeart/2018/5/layout/IconLeafLabelList"/>
    <dgm:cxn modelId="{209789FE-63A6-4BA2-9311-FD21E2EC274C}" type="presParOf" srcId="{EBB64B78-BE1C-47AB-B6F7-A045EEC52C27}" destId="{735F7161-B658-4FB6-B003-85525B374EE1}" srcOrd="3" destOrd="0" presId="urn:microsoft.com/office/officeart/2018/5/layout/IconLeafLabelList"/>
    <dgm:cxn modelId="{A90BF12A-E502-4365-A9B4-FB8C5DF6B2CA}" type="presParOf" srcId="{EBB64B78-BE1C-47AB-B6F7-A045EEC52C27}" destId="{6C52A13D-44A5-47E4-86E3-27C752098920}" srcOrd="4" destOrd="0" presId="urn:microsoft.com/office/officeart/2018/5/layout/IconLeafLabelList"/>
    <dgm:cxn modelId="{2CD9BD25-9AAE-4E82-8A0A-8A68628C16A0}" type="presParOf" srcId="{6C52A13D-44A5-47E4-86E3-27C752098920}" destId="{9DF18558-72DC-40B7-88E2-7BDABA79A246}" srcOrd="0" destOrd="0" presId="urn:microsoft.com/office/officeart/2018/5/layout/IconLeafLabelList"/>
    <dgm:cxn modelId="{69A7BA7E-EA57-4971-B6D2-90CCD30F5D9D}" type="presParOf" srcId="{6C52A13D-44A5-47E4-86E3-27C752098920}" destId="{B5257B32-71A4-4F96-942D-456E64D22A87}" srcOrd="1" destOrd="0" presId="urn:microsoft.com/office/officeart/2018/5/layout/IconLeafLabelList"/>
    <dgm:cxn modelId="{099F929C-4193-49E9-B9B5-09F4D5AA490F}" type="presParOf" srcId="{6C52A13D-44A5-47E4-86E3-27C752098920}" destId="{2901756A-823B-4B34-87E7-BB956B6E51B4}" srcOrd="2" destOrd="0" presId="urn:microsoft.com/office/officeart/2018/5/layout/IconLeafLabelList"/>
    <dgm:cxn modelId="{83B7DA13-1ABB-4117-B7BE-33D69EEC9856}" type="presParOf" srcId="{6C52A13D-44A5-47E4-86E3-27C752098920}" destId="{CA664B6E-D84B-4A9B-A611-D0A55954675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9BBA3-6D2A-48E0-A4FF-A844F0B35B97}">
      <dsp:nvSpPr>
        <dsp:cNvPr id="0" name=""/>
        <dsp:cNvSpPr/>
      </dsp:nvSpPr>
      <dsp:spPr>
        <a:xfrm>
          <a:off x="469284" y="264000"/>
          <a:ext cx="1372500" cy="1372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CACDB-10C8-49A8-ACF2-1FC56586E488}">
      <dsp:nvSpPr>
        <dsp:cNvPr id="0" name=""/>
        <dsp:cNvSpPr/>
      </dsp:nvSpPr>
      <dsp:spPr>
        <a:xfrm>
          <a:off x="761784" y="556500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3585A-CE63-4069-960A-F846491172B4}">
      <dsp:nvSpPr>
        <dsp:cNvPr id="0" name=""/>
        <dsp:cNvSpPr/>
      </dsp:nvSpPr>
      <dsp:spPr>
        <a:xfrm>
          <a:off x="30534" y="206400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Design</a:t>
          </a:r>
        </a:p>
      </dsp:txBody>
      <dsp:txXfrm>
        <a:off x="30534" y="2064000"/>
        <a:ext cx="2250000" cy="720000"/>
      </dsp:txXfrm>
    </dsp:sp>
    <dsp:sp modelId="{04D9B67D-4750-41CE-874E-7B03AFAA016E}">
      <dsp:nvSpPr>
        <dsp:cNvPr id="0" name=""/>
        <dsp:cNvSpPr/>
      </dsp:nvSpPr>
      <dsp:spPr>
        <a:xfrm>
          <a:off x="3113034" y="264000"/>
          <a:ext cx="1372500" cy="1372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1AB09C-431E-4C56-98AA-531C864E0AF8}">
      <dsp:nvSpPr>
        <dsp:cNvPr id="0" name=""/>
        <dsp:cNvSpPr/>
      </dsp:nvSpPr>
      <dsp:spPr>
        <a:xfrm>
          <a:off x="3405534" y="556500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24CE1-6048-4CE8-87C0-CB395942771A}">
      <dsp:nvSpPr>
        <dsp:cNvPr id="0" name=""/>
        <dsp:cNvSpPr/>
      </dsp:nvSpPr>
      <dsp:spPr>
        <a:xfrm>
          <a:off x="2674284" y="206400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Solution</a:t>
          </a:r>
        </a:p>
      </dsp:txBody>
      <dsp:txXfrm>
        <a:off x="2674284" y="2064000"/>
        <a:ext cx="2250000" cy="720000"/>
      </dsp:txXfrm>
    </dsp:sp>
    <dsp:sp modelId="{9BFF4733-E759-4B1B-9A1A-FD4691F3C9EA}">
      <dsp:nvSpPr>
        <dsp:cNvPr id="0" name=""/>
        <dsp:cNvSpPr/>
      </dsp:nvSpPr>
      <dsp:spPr>
        <a:xfrm>
          <a:off x="5756784" y="264000"/>
          <a:ext cx="1372500" cy="1372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61D58F-4A1A-4734-84FA-4145A7C2169E}">
      <dsp:nvSpPr>
        <dsp:cNvPr id="0" name=""/>
        <dsp:cNvSpPr/>
      </dsp:nvSpPr>
      <dsp:spPr>
        <a:xfrm>
          <a:off x="6049284" y="556500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57275-A5D4-49F7-8102-7731D7B13A03}">
      <dsp:nvSpPr>
        <dsp:cNvPr id="0" name=""/>
        <dsp:cNvSpPr/>
      </dsp:nvSpPr>
      <dsp:spPr>
        <a:xfrm>
          <a:off x="5318034" y="206400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Demo</a:t>
          </a:r>
        </a:p>
      </dsp:txBody>
      <dsp:txXfrm>
        <a:off x="5318034" y="2064000"/>
        <a:ext cx="225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9BBA3-6D2A-48E0-A4FF-A844F0B35B97}">
      <dsp:nvSpPr>
        <dsp:cNvPr id="0" name=""/>
        <dsp:cNvSpPr/>
      </dsp:nvSpPr>
      <dsp:spPr>
        <a:xfrm>
          <a:off x="469284" y="264000"/>
          <a:ext cx="1372500" cy="1372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CACDB-10C8-49A8-ACF2-1FC56586E488}">
      <dsp:nvSpPr>
        <dsp:cNvPr id="0" name=""/>
        <dsp:cNvSpPr/>
      </dsp:nvSpPr>
      <dsp:spPr>
        <a:xfrm>
          <a:off x="761784" y="556500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3585A-CE63-4069-960A-F846491172B4}">
      <dsp:nvSpPr>
        <dsp:cNvPr id="0" name=""/>
        <dsp:cNvSpPr/>
      </dsp:nvSpPr>
      <dsp:spPr>
        <a:xfrm>
          <a:off x="30534" y="206400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Design</a:t>
          </a:r>
        </a:p>
      </dsp:txBody>
      <dsp:txXfrm>
        <a:off x="30534" y="2064000"/>
        <a:ext cx="2250000" cy="720000"/>
      </dsp:txXfrm>
    </dsp:sp>
    <dsp:sp modelId="{04D9B67D-4750-41CE-874E-7B03AFAA016E}">
      <dsp:nvSpPr>
        <dsp:cNvPr id="0" name=""/>
        <dsp:cNvSpPr/>
      </dsp:nvSpPr>
      <dsp:spPr>
        <a:xfrm>
          <a:off x="3113034" y="264000"/>
          <a:ext cx="1372500" cy="1372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1AB09C-431E-4C56-98AA-531C864E0AF8}">
      <dsp:nvSpPr>
        <dsp:cNvPr id="0" name=""/>
        <dsp:cNvSpPr/>
      </dsp:nvSpPr>
      <dsp:spPr>
        <a:xfrm>
          <a:off x="3405534" y="556500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24CE1-6048-4CE8-87C0-CB395942771A}">
      <dsp:nvSpPr>
        <dsp:cNvPr id="0" name=""/>
        <dsp:cNvSpPr/>
      </dsp:nvSpPr>
      <dsp:spPr>
        <a:xfrm>
          <a:off x="2674284" y="206400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Solution</a:t>
          </a:r>
        </a:p>
      </dsp:txBody>
      <dsp:txXfrm>
        <a:off x="2674284" y="2064000"/>
        <a:ext cx="2250000" cy="720000"/>
      </dsp:txXfrm>
    </dsp:sp>
    <dsp:sp modelId="{9BFF4733-E759-4B1B-9A1A-FD4691F3C9EA}">
      <dsp:nvSpPr>
        <dsp:cNvPr id="0" name=""/>
        <dsp:cNvSpPr/>
      </dsp:nvSpPr>
      <dsp:spPr>
        <a:xfrm>
          <a:off x="5756784" y="264000"/>
          <a:ext cx="1372500" cy="1372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61D58F-4A1A-4734-84FA-4145A7C2169E}">
      <dsp:nvSpPr>
        <dsp:cNvPr id="0" name=""/>
        <dsp:cNvSpPr/>
      </dsp:nvSpPr>
      <dsp:spPr>
        <a:xfrm>
          <a:off x="6049284" y="556500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57275-A5D4-49F7-8102-7731D7B13A03}">
      <dsp:nvSpPr>
        <dsp:cNvPr id="0" name=""/>
        <dsp:cNvSpPr/>
      </dsp:nvSpPr>
      <dsp:spPr>
        <a:xfrm>
          <a:off x="5318034" y="206400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Demo</a:t>
          </a:r>
        </a:p>
      </dsp:txBody>
      <dsp:txXfrm>
        <a:off x="5318034" y="2064000"/>
        <a:ext cx="225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2B9A32-F691-4ECB-BA88-4B1BB39715F5}">
      <dsp:nvSpPr>
        <dsp:cNvPr id="0" name=""/>
        <dsp:cNvSpPr/>
      </dsp:nvSpPr>
      <dsp:spPr>
        <a:xfrm>
          <a:off x="469284" y="264000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D912B-5D79-4F05-B24E-83824B1B56CD}">
      <dsp:nvSpPr>
        <dsp:cNvPr id="0" name=""/>
        <dsp:cNvSpPr/>
      </dsp:nvSpPr>
      <dsp:spPr>
        <a:xfrm>
          <a:off x="761784" y="556500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7EC25-8F63-4F3D-8D63-8E48456F4437}">
      <dsp:nvSpPr>
        <dsp:cNvPr id="0" name=""/>
        <dsp:cNvSpPr/>
      </dsp:nvSpPr>
      <dsp:spPr>
        <a:xfrm>
          <a:off x="30534" y="206400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DESIGN</a:t>
          </a:r>
        </a:p>
      </dsp:txBody>
      <dsp:txXfrm>
        <a:off x="30534" y="2064000"/>
        <a:ext cx="2250000" cy="720000"/>
      </dsp:txXfrm>
    </dsp:sp>
    <dsp:sp modelId="{C1603A23-3161-4CBE-A6DB-FF3710CB85BD}">
      <dsp:nvSpPr>
        <dsp:cNvPr id="0" name=""/>
        <dsp:cNvSpPr/>
      </dsp:nvSpPr>
      <dsp:spPr>
        <a:xfrm>
          <a:off x="3113034" y="264000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2458F-14B8-4B22-A008-068107FECA83}">
      <dsp:nvSpPr>
        <dsp:cNvPr id="0" name=""/>
        <dsp:cNvSpPr/>
      </dsp:nvSpPr>
      <dsp:spPr>
        <a:xfrm>
          <a:off x="3405534" y="556500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7B9FF-AB73-4D42-9B80-18C45E15EA84}">
      <dsp:nvSpPr>
        <dsp:cNvPr id="0" name=""/>
        <dsp:cNvSpPr/>
      </dsp:nvSpPr>
      <dsp:spPr>
        <a:xfrm>
          <a:off x="2674284" y="206400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Solution</a:t>
          </a:r>
        </a:p>
      </dsp:txBody>
      <dsp:txXfrm>
        <a:off x="2674284" y="2064000"/>
        <a:ext cx="2250000" cy="720000"/>
      </dsp:txXfrm>
    </dsp:sp>
    <dsp:sp modelId="{9DF18558-72DC-40B7-88E2-7BDABA79A246}">
      <dsp:nvSpPr>
        <dsp:cNvPr id="0" name=""/>
        <dsp:cNvSpPr/>
      </dsp:nvSpPr>
      <dsp:spPr>
        <a:xfrm>
          <a:off x="5756784" y="264000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57B32-71A4-4F96-942D-456E64D22A87}">
      <dsp:nvSpPr>
        <dsp:cNvPr id="0" name=""/>
        <dsp:cNvSpPr/>
      </dsp:nvSpPr>
      <dsp:spPr>
        <a:xfrm>
          <a:off x="6049284" y="556500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664B6E-D84B-4A9B-A611-D0A559546755}">
      <dsp:nvSpPr>
        <dsp:cNvPr id="0" name=""/>
        <dsp:cNvSpPr/>
      </dsp:nvSpPr>
      <dsp:spPr>
        <a:xfrm>
          <a:off x="5318034" y="206400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Demonstration</a:t>
          </a:r>
        </a:p>
      </dsp:txBody>
      <dsp:txXfrm>
        <a:off x="5318034" y="2064000"/>
        <a:ext cx="22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36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71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31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90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54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1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50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30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4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78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5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2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93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3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7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53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C5B6-A443-432A-98D4-2535A0A4A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3 Presentation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8ED9C-E1BF-485F-930D-AA78C89D2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5578" y="4322719"/>
            <a:ext cx="6524516" cy="10541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CET241SU10 – Introduction to embedded microcontrollers</a:t>
            </a:r>
          </a:p>
          <a:p>
            <a:r>
              <a:rPr lang="en-US" dirty="0"/>
              <a:t>Neil Cabrera</a:t>
            </a:r>
          </a:p>
          <a:p>
            <a:r>
              <a:rPr lang="en-US" dirty="0"/>
              <a:t>27-August 2019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618559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3094482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F5B95-065A-4028-9CF6-13767D24D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643466"/>
            <a:ext cx="2128182" cy="49953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2.3 DEMO</a:t>
            </a:r>
            <a:endParaRPr lang="en-S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52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2381" y="0"/>
            <a:ext cx="9141618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DF5B95-065A-4028-9CF6-13767D24D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653142"/>
            <a:ext cx="7598568" cy="1219200"/>
          </a:xfrm>
        </p:spPr>
        <p:txBody>
          <a:bodyPr>
            <a:normAutofit/>
          </a:bodyPr>
          <a:lstStyle/>
          <a:p>
            <a:pPr algn="ctr"/>
            <a:r>
              <a:rPr lang="en-US" sz="3800" dirty="0">
                <a:solidFill>
                  <a:srgbClr val="FFFFFF"/>
                </a:solidFill>
              </a:rPr>
              <a:t>3. DIGITAL PIANO (DAC)</a:t>
            </a:r>
            <a:endParaRPr lang="en-SG" sz="38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717C44-AC04-421A-B566-FEB108D285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302234"/>
              </p:ext>
            </p:extLst>
          </p:nvPr>
        </p:nvGraphicFramePr>
        <p:xfrm>
          <a:off x="771525" y="2743200"/>
          <a:ext cx="7598568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06732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2381" y="0"/>
            <a:ext cx="9141618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DF5B95-065A-4028-9CF6-13767D24D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69" y="530552"/>
            <a:ext cx="7598568" cy="1219200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FFFFFF"/>
                </a:solidFill>
              </a:rPr>
              <a:t>3.1 Design</a:t>
            </a:r>
            <a:endParaRPr lang="en-SG" sz="3800" dirty="0">
              <a:solidFill>
                <a:srgbClr val="FFFFFF"/>
              </a:solidFill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B9FBCBE-4BD5-4288-9F31-946E78E9A5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5872375"/>
              </p:ext>
            </p:extLst>
          </p:nvPr>
        </p:nvGraphicFramePr>
        <p:xfrm>
          <a:off x="2673350" y="2549738"/>
          <a:ext cx="6108700" cy="3948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CAF809C-7F64-4F98-B6F3-496DAEA86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158137"/>
              </p:ext>
            </p:extLst>
          </p:nvPr>
        </p:nvGraphicFramePr>
        <p:xfrm>
          <a:off x="129018" y="2357409"/>
          <a:ext cx="2258582" cy="4332773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5468">
                  <a:extLst>
                    <a:ext uri="{9D8B030D-6E8A-4147-A177-3AD203B41FA5}">
                      <a16:colId xmlns:a16="http://schemas.microsoft.com/office/drawing/2014/main" val="453234604"/>
                    </a:ext>
                  </a:extLst>
                </a:gridCol>
                <a:gridCol w="387794">
                  <a:extLst>
                    <a:ext uri="{9D8B030D-6E8A-4147-A177-3AD203B41FA5}">
                      <a16:colId xmlns:a16="http://schemas.microsoft.com/office/drawing/2014/main" val="3079254318"/>
                    </a:ext>
                  </a:extLst>
                </a:gridCol>
                <a:gridCol w="1053626">
                  <a:extLst>
                    <a:ext uri="{9D8B030D-6E8A-4147-A177-3AD203B41FA5}">
                      <a16:colId xmlns:a16="http://schemas.microsoft.com/office/drawing/2014/main" val="1367384138"/>
                    </a:ext>
                  </a:extLst>
                </a:gridCol>
                <a:gridCol w="431694">
                  <a:extLst>
                    <a:ext uri="{9D8B030D-6E8A-4147-A177-3AD203B41FA5}">
                      <a16:colId xmlns:a16="http://schemas.microsoft.com/office/drawing/2014/main" val="1030507313"/>
                    </a:ext>
                  </a:extLst>
                </a:gridCol>
              </a:tblGrid>
              <a:tr h="225592">
                <a:tc>
                  <a:txBody>
                    <a:bodyPr/>
                    <a:lstStyle/>
                    <a:p>
                      <a:pPr algn="l" fontAlgn="b"/>
                      <a:endParaRPr lang="en-SG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 dirty="0">
                          <a:effectLst/>
                        </a:rPr>
                        <a:t>32 samples</a:t>
                      </a:r>
                      <a:endParaRPr lang="en-SG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 dirty="0">
                          <a:effectLst/>
                        </a:rPr>
                        <a:t>precision (4bits) max=</a:t>
                      </a:r>
                      <a:endParaRPr lang="en-SG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 dirty="0">
                          <a:effectLst/>
                        </a:rPr>
                        <a:t>15</a:t>
                      </a:r>
                      <a:endParaRPr lang="en-SG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extLst>
                  <a:ext uri="{0D108BD9-81ED-4DB2-BD59-A6C34878D82A}">
                    <a16:rowId xmlns:a16="http://schemas.microsoft.com/office/drawing/2014/main" val="3530992476"/>
                  </a:ext>
                </a:extLst>
              </a:tr>
              <a:tr h="118797">
                <a:tc>
                  <a:txBody>
                    <a:bodyPr/>
                    <a:lstStyle/>
                    <a:p>
                      <a:pPr algn="l" fontAlgn="b"/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time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700" u="none" strike="noStrike">
                          <a:effectLst/>
                        </a:rPr>
                        <a:t>y=p/2+(p-1)/2(sin(time))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700" u="none" strike="noStrike">
                          <a:effectLst/>
                        </a:rPr>
                        <a:t>roundoff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extLst>
                  <a:ext uri="{0D108BD9-81ED-4DB2-BD59-A6C34878D82A}">
                    <a16:rowId xmlns:a16="http://schemas.microsoft.com/office/drawing/2014/main" val="3316873879"/>
                  </a:ext>
                </a:extLst>
              </a:tr>
              <a:tr h="124637"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0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0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7.5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8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extLst>
                  <a:ext uri="{0D108BD9-81ED-4DB2-BD59-A6C34878D82A}">
                    <a16:rowId xmlns:a16="http://schemas.microsoft.com/office/drawing/2014/main" val="3215969137"/>
                  </a:ext>
                </a:extLst>
              </a:tr>
              <a:tr h="124637"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0.19635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8.865632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9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extLst>
                  <a:ext uri="{0D108BD9-81ED-4DB2-BD59-A6C34878D82A}">
                    <a16:rowId xmlns:a16="http://schemas.microsoft.com/office/drawing/2014/main" val="2507864744"/>
                  </a:ext>
                </a:extLst>
              </a:tr>
              <a:tr h="124637"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0.392699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10.17878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10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extLst>
                  <a:ext uri="{0D108BD9-81ED-4DB2-BD59-A6C34878D82A}">
                    <a16:rowId xmlns:a16="http://schemas.microsoft.com/office/drawing/2014/main" val="2613530630"/>
                  </a:ext>
                </a:extLst>
              </a:tr>
              <a:tr h="124637"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0.589049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11.38899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11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extLst>
                  <a:ext uri="{0D108BD9-81ED-4DB2-BD59-A6C34878D82A}">
                    <a16:rowId xmlns:a16="http://schemas.microsoft.com/office/drawing/2014/main" val="3927850673"/>
                  </a:ext>
                </a:extLst>
              </a:tr>
              <a:tr h="124637"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4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0.785398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12.44975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12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extLst>
                  <a:ext uri="{0D108BD9-81ED-4DB2-BD59-A6C34878D82A}">
                    <a16:rowId xmlns:a16="http://schemas.microsoft.com/office/drawing/2014/main" val="4056219646"/>
                  </a:ext>
                </a:extLst>
              </a:tr>
              <a:tr h="124637"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5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0.981748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13.32029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13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extLst>
                  <a:ext uri="{0D108BD9-81ED-4DB2-BD59-A6C34878D82A}">
                    <a16:rowId xmlns:a16="http://schemas.microsoft.com/office/drawing/2014/main" val="3634673071"/>
                  </a:ext>
                </a:extLst>
              </a:tr>
              <a:tr h="124637"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6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1.178097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13.96716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14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extLst>
                  <a:ext uri="{0D108BD9-81ED-4DB2-BD59-A6C34878D82A}">
                    <a16:rowId xmlns:a16="http://schemas.microsoft.com/office/drawing/2014/main" val="1159281642"/>
                  </a:ext>
                </a:extLst>
              </a:tr>
              <a:tr h="124637"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 dirty="0">
                          <a:effectLst/>
                        </a:rPr>
                        <a:t>7</a:t>
                      </a:r>
                      <a:endParaRPr lang="en-SG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1.374447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14.3655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14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extLst>
                  <a:ext uri="{0D108BD9-81ED-4DB2-BD59-A6C34878D82A}">
                    <a16:rowId xmlns:a16="http://schemas.microsoft.com/office/drawing/2014/main" val="1063215201"/>
                  </a:ext>
                </a:extLst>
              </a:tr>
              <a:tr h="124637"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8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1.570796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14.5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15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extLst>
                  <a:ext uri="{0D108BD9-81ED-4DB2-BD59-A6C34878D82A}">
                    <a16:rowId xmlns:a16="http://schemas.microsoft.com/office/drawing/2014/main" val="840739406"/>
                  </a:ext>
                </a:extLst>
              </a:tr>
              <a:tr h="124637"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9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1.767146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14.3655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14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extLst>
                  <a:ext uri="{0D108BD9-81ED-4DB2-BD59-A6C34878D82A}">
                    <a16:rowId xmlns:a16="http://schemas.microsoft.com/office/drawing/2014/main" val="1718109484"/>
                  </a:ext>
                </a:extLst>
              </a:tr>
              <a:tr h="124637"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10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1.963495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13.96716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14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extLst>
                  <a:ext uri="{0D108BD9-81ED-4DB2-BD59-A6C34878D82A}">
                    <a16:rowId xmlns:a16="http://schemas.microsoft.com/office/drawing/2014/main" val="3449833795"/>
                  </a:ext>
                </a:extLst>
              </a:tr>
              <a:tr h="124637"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11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2.159845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13.32029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13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extLst>
                  <a:ext uri="{0D108BD9-81ED-4DB2-BD59-A6C34878D82A}">
                    <a16:rowId xmlns:a16="http://schemas.microsoft.com/office/drawing/2014/main" val="1356820910"/>
                  </a:ext>
                </a:extLst>
              </a:tr>
              <a:tr h="124637"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12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2.356194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12.44975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12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extLst>
                  <a:ext uri="{0D108BD9-81ED-4DB2-BD59-A6C34878D82A}">
                    <a16:rowId xmlns:a16="http://schemas.microsoft.com/office/drawing/2014/main" val="714971867"/>
                  </a:ext>
                </a:extLst>
              </a:tr>
              <a:tr h="124637"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13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2.552544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11.38899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11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extLst>
                  <a:ext uri="{0D108BD9-81ED-4DB2-BD59-A6C34878D82A}">
                    <a16:rowId xmlns:a16="http://schemas.microsoft.com/office/drawing/2014/main" val="1633726705"/>
                  </a:ext>
                </a:extLst>
              </a:tr>
              <a:tr h="124637"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14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2.748894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10.17878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10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extLst>
                  <a:ext uri="{0D108BD9-81ED-4DB2-BD59-A6C34878D82A}">
                    <a16:rowId xmlns:a16="http://schemas.microsoft.com/office/drawing/2014/main" val="2025601820"/>
                  </a:ext>
                </a:extLst>
              </a:tr>
              <a:tr h="124637"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15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2.945243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8.865632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9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extLst>
                  <a:ext uri="{0D108BD9-81ED-4DB2-BD59-A6C34878D82A}">
                    <a16:rowId xmlns:a16="http://schemas.microsoft.com/office/drawing/2014/main" val="370438330"/>
                  </a:ext>
                </a:extLst>
              </a:tr>
              <a:tr h="124637"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16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3.141593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7.5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7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extLst>
                  <a:ext uri="{0D108BD9-81ED-4DB2-BD59-A6C34878D82A}">
                    <a16:rowId xmlns:a16="http://schemas.microsoft.com/office/drawing/2014/main" val="687084510"/>
                  </a:ext>
                </a:extLst>
              </a:tr>
              <a:tr h="124637"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17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3.337942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6.134368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6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extLst>
                  <a:ext uri="{0D108BD9-81ED-4DB2-BD59-A6C34878D82A}">
                    <a16:rowId xmlns:a16="http://schemas.microsoft.com/office/drawing/2014/main" val="2789176572"/>
                  </a:ext>
                </a:extLst>
              </a:tr>
              <a:tr h="124637"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18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3.534292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4.821216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5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extLst>
                  <a:ext uri="{0D108BD9-81ED-4DB2-BD59-A6C34878D82A}">
                    <a16:rowId xmlns:a16="http://schemas.microsoft.com/office/drawing/2014/main" val="188003830"/>
                  </a:ext>
                </a:extLst>
              </a:tr>
              <a:tr h="124637"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19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3.730641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3.611008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4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extLst>
                  <a:ext uri="{0D108BD9-81ED-4DB2-BD59-A6C34878D82A}">
                    <a16:rowId xmlns:a16="http://schemas.microsoft.com/office/drawing/2014/main" val="257031409"/>
                  </a:ext>
                </a:extLst>
              </a:tr>
              <a:tr h="124637"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20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3.926991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2.550253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extLst>
                  <a:ext uri="{0D108BD9-81ED-4DB2-BD59-A6C34878D82A}">
                    <a16:rowId xmlns:a16="http://schemas.microsoft.com/office/drawing/2014/main" val="2915527571"/>
                  </a:ext>
                </a:extLst>
              </a:tr>
              <a:tr h="124637"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21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4.12334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1.679713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extLst>
                  <a:ext uri="{0D108BD9-81ED-4DB2-BD59-A6C34878D82A}">
                    <a16:rowId xmlns:a16="http://schemas.microsoft.com/office/drawing/2014/main" val="107062185"/>
                  </a:ext>
                </a:extLst>
              </a:tr>
              <a:tr h="124637"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22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4.31969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1.032843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extLst>
                  <a:ext uri="{0D108BD9-81ED-4DB2-BD59-A6C34878D82A}">
                    <a16:rowId xmlns:a16="http://schemas.microsoft.com/office/drawing/2014/main" val="2511829293"/>
                  </a:ext>
                </a:extLst>
              </a:tr>
              <a:tr h="124637"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23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4.516039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0.634503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extLst>
                  <a:ext uri="{0D108BD9-81ED-4DB2-BD59-A6C34878D82A}">
                    <a16:rowId xmlns:a16="http://schemas.microsoft.com/office/drawing/2014/main" val="1985640185"/>
                  </a:ext>
                </a:extLst>
              </a:tr>
              <a:tr h="124637"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24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4.712389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0.5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extLst>
                  <a:ext uri="{0D108BD9-81ED-4DB2-BD59-A6C34878D82A}">
                    <a16:rowId xmlns:a16="http://schemas.microsoft.com/office/drawing/2014/main" val="2172731350"/>
                  </a:ext>
                </a:extLst>
              </a:tr>
              <a:tr h="124637"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25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4.908739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0.634503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extLst>
                  <a:ext uri="{0D108BD9-81ED-4DB2-BD59-A6C34878D82A}">
                    <a16:rowId xmlns:a16="http://schemas.microsoft.com/office/drawing/2014/main" val="1929339226"/>
                  </a:ext>
                </a:extLst>
              </a:tr>
              <a:tr h="124637"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26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5.105088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1.032843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extLst>
                  <a:ext uri="{0D108BD9-81ED-4DB2-BD59-A6C34878D82A}">
                    <a16:rowId xmlns:a16="http://schemas.microsoft.com/office/drawing/2014/main" val="1194588090"/>
                  </a:ext>
                </a:extLst>
              </a:tr>
              <a:tr h="124637"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27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5.301438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1.679713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extLst>
                  <a:ext uri="{0D108BD9-81ED-4DB2-BD59-A6C34878D82A}">
                    <a16:rowId xmlns:a16="http://schemas.microsoft.com/office/drawing/2014/main" val="1595819532"/>
                  </a:ext>
                </a:extLst>
              </a:tr>
              <a:tr h="124637"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28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5.497787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2.550253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extLst>
                  <a:ext uri="{0D108BD9-81ED-4DB2-BD59-A6C34878D82A}">
                    <a16:rowId xmlns:a16="http://schemas.microsoft.com/office/drawing/2014/main" val="731096097"/>
                  </a:ext>
                </a:extLst>
              </a:tr>
              <a:tr h="124637"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29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5.694137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3.611008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4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extLst>
                  <a:ext uri="{0D108BD9-81ED-4DB2-BD59-A6C34878D82A}">
                    <a16:rowId xmlns:a16="http://schemas.microsoft.com/office/drawing/2014/main" val="4038819122"/>
                  </a:ext>
                </a:extLst>
              </a:tr>
              <a:tr h="124637"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30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5.890486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4.821216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5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extLst>
                  <a:ext uri="{0D108BD9-81ED-4DB2-BD59-A6C34878D82A}">
                    <a16:rowId xmlns:a16="http://schemas.microsoft.com/office/drawing/2014/main" val="185614104"/>
                  </a:ext>
                </a:extLst>
              </a:tr>
              <a:tr h="124637"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31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6.086836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>
                          <a:effectLst/>
                        </a:rPr>
                        <a:t>6.134368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700" u="none" strike="noStrike" dirty="0">
                          <a:effectLst/>
                        </a:rPr>
                        <a:t>6</a:t>
                      </a:r>
                      <a:endParaRPr lang="en-SG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61" marR="5761" marT="5761" marB="0" anchor="b"/>
                </a:tc>
                <a:extLst>
                  <a:ext uri="{0D108BD9-81ED-4DB2-BD59-A6C34878D82A}">
                    <a16:rowId xmlns:a16="http://schemas.microsoft.com/office/drawing/2014/main" val="3944560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538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3094482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F5B95-065A-4028-9CF6-13767D24D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643466"/>
            <a:ext cx="2128182" cy="49953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3.2 SOLUTION</a:t>
            </a:r>
            <a:endParaRPr lang="en-SG" dirty="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C2F72E-E8FD-430A-B554-FEA1DB858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56882" y="414330"/>
            <a:ext cx="3506956" cy="602934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D97D92-3DF2-49D1-9E92-A9DFDF319204}"/>
              </a:ext>
            </a:extLst>
          </p:cNvPr>
          <p:cNvSpPr txBox="1"/>
          <p:nvPr/>
        </p:nvSpPr>
        <p:spPr>
          <a:xfrm>
            <a:off x="7023074" y="1859338"/>
            <a:ext cx="1761689" cy="341632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4-bit DAC using </a:t>
            </a:r>
            <a:r>
              <a:rPr lang="en-US" dirty="0" err="1"/>
              <a:t>PortB</a:t>
            </a:r>
            <a:endParaRPr lang="en-US" dirty="0"/>
          </a:p>
          <a:p>
            <a:endParaRPr lang="en-US" dirty="0"/>
          </a:p>
          <a:p>
            <a:r>
              <a:rPr lang="en-US" dirty="0"/>
              <a:t>Input:</a:t>
            </a:r>
          </a:p>
          <a:p>
            <a:r>
              <a:rPr lang="en-US" dirty="0"/>
              <a:t>6 </a:t>
            </a:r>
            <a:r>
              <a:rPr lang="en-US" dirty="0" err="1"/>
              <a:t>PortE</a:t>
            </a:r>
            <a:r>
              <a:rPr lang="en-US" dirty="0"/>
              <a:t> + 2 </a:t>
            </a:r>
            <a:r>
              <a:rPr lang="en-US" dirty="0" err="1"/>
              <a:t>PortA</a:t>
            </a:r>
            <a:endParaRPr lang="en-US" dirty="0"/>
          </a:p>
          <a:p>
            <a:r>
              <a:rPr lang="en-US" dirty="0"/>
              <a:t>(Notes)</a:t>
            </a:r>
          </a:p>
          <a:p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PortA</a:t>
            </a:r>
            <a:endParaRPr lang="en-US" dirty="0"/>
          </a:p>
          <a:p>
            <a:r>
              <a:rPr lang="en-US" dirty="0"/>
              <a:t>Demo Function (1 song at a time by Rotation)</a:t>
            </a:r>
          </a:p>
        </p:txBody>
      </p:sp>
    </p:spTree>
    <p:extLst>
      <p:ext uri="{BB962C8B-B14F-4D97-AF65-F5344CB8AC3E}">
        <p14:creationId xmlns:p14="http://schemas.microsoft.com/office/powerpoint/2010/main" val="178009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3094482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F5B95-065A-4028-9CF6-13767D24D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643466"/>
            <a:ext cx="2128182" cy="49953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3.3 DEMO</a:t>
            </a:r>
            <a:endParaRPr lang="en-S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196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2676"/>
            <a:ext cx="9141619" cy="5142161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857250"/>
            <a:ext cx="7906232" cy="51435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F5B95-065A-4028-9CF6-13767D24D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2" y="1314451"/>
            <a:ext cx="5804806" cy="692150"/>
          </a:xfrm>
        </p:spPr>
        <p:txBody>
          <a:bodyPr anchor="b">
            <a:normAutofit/>
          </a:bodyPr>
          <a:lstStyle/>
          <a:p>
            <a:r>
              <a:rPr lang="en-US" sz="2400" dirty="0"/>
              <a:t>4. Common problems </a:t>
            </a:r>
            <a:endParaRPr lang="en-SG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5DDF9-0283-4958-AD3A-D38EA2D84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2" y="2220318"/>
            <a:ext cx="6229349" cy="29803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Improper Sequence of Port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Initialisation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can cause problems or hard fault errors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Registers in the MCU are shared between different functions. Mistakes can happen and time is lost debugging the code logic when the problem is at the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initisalisation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Spacing between pins in the MCU</a:t>
            </a:r>
            <a:endParaRPr lang="en-S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212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2676"/>
            <a:ext cx="9141619" cy="5142161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857250"/>
            <a:ext cx="7906232" cy="51435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F5B95-065A-4028-9CF6-13767D24D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2" y="1314451"/>
            <a:ext cx="5804806" cy="692150"/>
          </a:xfrm>
        </p:spPr>
        <p:txBody>
          <a:bodyPr anchor="b">
            <a:normAutofit/>
          </a:bodyPr>
          <a:lstStyle/>
          <a:p>
            <a:r>
              <a:rPr lang="en-US" sz="2400" dirty="0"/>
              <a:t>5. Lessons learned </a:t>
            </a:r>
            <a:endParaRPr lang="en-SG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5DDF9-0283-4958-AD3A-D38EA2D84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2" y="2220318"/>
            <a:ext cx="6229349" cy="29803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Prepare the flow of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initialisation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beforehand together with the proper settings and bit locations for faster coding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multiple projects, plan the positioning of the GPIO Ports in advance and label the wires for faster connection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Spacing between pins in the MCU</a:t>
            </a:r>
            <a:endParaRPr lang="en-S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943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5B95-065A-4028-9CF6-13767D24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 </a:t>
            </a:r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572BDB-F361-4D6E-8968-4C5078F744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0922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B6E5-C877-4471-85BA-BBA49B33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F6ADA-3B55-431A-A13C-700060D73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142068"/>
            <a:ext cx="3879907" cy="3649134"/>
          </a:xfrm>
        </p:spPr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US" dirty="0"/>
              <a:t>Stepper Motor Control (using FSM)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Distance Measurement (ADC)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Digital Piano (DAC)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Common Problems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Lessons Learned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9D9289-26BD-4AE5-BB9D-BD6C13DDAB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1026" name="Picture 2" descr="Image result for tiva c">
            <a:extLst>
              <a:ext uri="{FF2B5EF4-FFF2-40B4-BE49-F238E27FC236}">
                <a16:creationId xmlns:a16="http://schemas.microsoft.com/office/drawing/2014/main" id="{ED08DFFF-0545-4DA0-B810-2A7DF9A8C7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6" t="3229" r="14793" b="5976"/>
          <a:stretch/>
        </p:blipFill>
        <p:spPr bwMode="auto">
          <a:xfrm>
            <a:off x="4726946" y="974520"/>
            <a:ext cx="3322040" cy="434549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3835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5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2381" y="0"/>
            <a:ext cx="9141618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DF5B95-065A-4028-9CF6-13767D24D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653142"/>
            <a:ext cx="7598568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800" dirty="0">
                <a:solidFill>
                  <a:srgbClr val="FFFFFF"/>
                </a:solidFill>
              </a:rPr>
              <a:t>1. Stepper motor control</a:t>
            </a:r>
            <a:br>
              <a:rPr lang="en-US" sz="3800" dirty="0">
                <a:solidFill>
                  <a:srgbClr val="FFFFFF"/>
                </a:solidFill>
              </a:rPr>
            </a:br>
            <a:r>
              <a:rPr lang="en-US" sz="3800" dirty="0">
                <a:solidFill>
                  <a:srgbClr val="FFFFFF"/>
                </a:solidFill>
              </a:rPr>
              <a:t>(using FSM)</a:t>
            </a:r>
            <a:endParaRPr lang="en-SG" sz="38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717C44-AC04-421A-B566-FEB108D285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969441"/>
              </p:ext>
            </p:extLst>
          </p:nvPr>
        </p:nvGraphicFramePr>
        <p:xfrm>
          <a:off x="771525" y="2743200"/>
          <a:ext cx="7598568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6926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2381" y="0"/>
            <a:ext cx="9141618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DF5B95-065A-4028-9CF6-13767D24D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69" y="530552"/>
            <a:ext cx="7598568" cy="1219200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FFFFFF"/>
                </a:solidFill>
              </a:rPr>
              <a:t>1.1 design using fsm</a:t>
            </a:r>
            <a:endParaRPr lang="en-SG" sz="3800" dirty="0">
              <a:solidFill>
                <a:srgbClr val="FFFFFF"/>
              </a:solidFill>
            </a:endParaRPr>
          </a:p>
        </p:txBody>
      </p:sp>
      <p:pic>
        <p:nvPicPr>
          <p:cNvPr id="15" name="Content Placeholder 14" descr="A close up of a clock&#10;&#10;Description automatically generated">
            <a:extLst>
              <a:ext uri="{FF2B5EF4-FFF2-40B4-BE49-F238E27FC236}">
                <a16:creationId xmlns:a16="http://schemas.microsoft.com/office/drawing/2014/main" id="{F44F1758-3835-495A-B6F6-131FA760E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87769" y="2849158"/>
            <a:ext cx="4930181" cy="2040075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497A0B-B37E-4DE4-B2D4-E4EBB823ED2B}"/>
              </a:ext>
            </a:extLst>
          </p:cNvPr>
          <p:cNvSpPr txBox="1"/>
          <p:nvPr/>
        </p:nvSpPr>
        <p:spPr>
          <a:xfrm>
            <a:off x="359962" y="5098850"/>
            <a:ext cx="4785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Mechanism for Stepper Motor using FSM</a:t>
            </a:r>
            <a:endParaRPr lang="en-SG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AF8C22B-CF83-48BA-8FFC-378B7304F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941320"/>
              </p:ext>
            </p:extLst>
          </p:nvPr>
        </p:nvGraphicFramePr>
        <p:xfrm>
          <a:off x="5321158" y="2937356"/>
          <a:ext cx="3535073" cy="212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66707">
                  <a:extLst>
                    <a:ext uri="{9D8B030D-6E8A-4147-A177-3AD203B41FA5}">
                      <a16:colId xmlns:a16="http://schemas.microsoft.com/office/drawing/2014/main" val="2290322793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275726709"/>
                    </a:ext>
                  </a:extLst>
                </a:gridCol>
                <a:gridCol w="964734">
                  <a:extLst>
                    <a:ext uri="{9D8B030D-6E8A-4147-A177-3AD203B41FA5}">
                      <a16:colId xmlns:a16="http://schemas.microsoft.com/office/drawing/2014/main" val="2524570977"/>
                    </a:ext>
                  </a:extLst>
                </a:gridCol>
                <a:gridCol w="880843">
                  <a:extLst>
                    <a:ext uri="{9D8B030D-6E8A-4147-A177-3AD203B41FA5}">
                      <a16:colId xmlns:a16="http://schemas.microsoft.com/office/drawing/2014/main" val="3619243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Input-0</a:t>
                      </a:r>
                    </a:p>
                    <a:p>
                      <a:r>
                        <a:rPr lang="en-US" dirty="0"/>
                        <a:t>(CCW)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Input-1</a:t>
                      </a:r>
                    </a:p>
                    <a:p>
                      <a:r>
                        <a:rPr lang="en-US" dirty="0"/>
                        <a:t>(CW)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441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0x05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686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0x06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2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886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0x09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323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356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3094482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F5B95-065A-4028-9CF6-13767D24D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643466"/>
            <a:ext cx="2430186" cy="49953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1.2 SOLUTION</a:t>
            </a:r>
            <a:endParaRPr lang="en-SG" dirty="0">
              <a:solidFill>
                <a:srgbClr val="FFFFFF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FB3723-87B4-4E89-92F8-3551AB443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3608832" y="643466"/>
            <a:ext cx="4787492" cy="471920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85B6CF-5C58-46CC-826A-FA39262DF7AD}"/>
              </a:ext>
            </a:extLst>
          </p:cNvPr>
          <p:cNvSpPr txBox="1"/>
          <p:nvPr/>
        </p:nvSpPr>
        <p:spPr>
          <a:xfrm>
            <a:off x="3608832" y="5568203"/>
            <a:ext cx="4787492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SW1 – Configured for CCW</a:t>
            </a:r>
          </a:p>
          <a:p>
            <a:pPr algn="ctr"/>
            <a:r>
              <a:rPr lang="en-US" dirty="0"/>
              <a:t>SW2 – Configured for CW</a:t>
            </a:r>
          </a:p>
        </p:txBody>
      </p:sp>
    </p:spTree>
    <p:extLst>
      <p:ext uri="{BB962C8B-B14F-4D97-AF65-F5344CB8AC3E}">
        <p14:creationId xmlns:p14="http://schemas.microsoft.com/office/powerpoint/2010/main" val="3825419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3094482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F5B95-065A-4028-9CF6-13767D24D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643466"/>
            <a:ext cx="2128182" cy="49953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1.3 DEMO</a:t>
            </a:r>
            <a:endParaRPr lang="en-S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950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15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2381" y="0"/>
            <a:ext cx="9141618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DF5B95-065A-4028-9CF6-13767D24D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653142"/>
            <a:ext cx="7598568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800" dirty="0">
                <a:solidFill>
                  <a:srgbClr val="FFFFFF"/>
                </a:solidFill>
              </a:rPr>
              <a:t>2. Distance Measurement (ADC)</a:t>
            </a:r>
            <a:br>
              <a:rPr lang="en-US" sz="3800" dirty="0">
                <a:solidFill>
                  <a:srgbClr val="FFFFFF"/>
                </a:solidFill>
              </a:rPr>
            </a:br>
            <a:endParaRPr lang="en-SG" sz="38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717C44-AC04-421A-B566-FEB108D2858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71525" y="2743200"/>
          <a:ext cx="7598568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14944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3094482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F5B95-065A-4028-9CF6-13767D24D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643466"/>
            <a:ext cx="2128182" cy="49953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2.1 DESIGN</a:t>
            </a:r>
            <a:endParaRPr lang="en-SG" dirty="0">
              <a:solidFill>
                <a:srgbClr val="FFFFFF"/>
              </a:solidFill>
            </a:endParaRP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7C1FD0-2FFA-4206-8A36-18F171BA3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78428" y="538991"/>
            <a:ext cx="5542183" cy="5780015"/>
          </a:xfrm>
        </p:spPr>
      </p:pic>
    </p:spTree>
    <p:extLst>
      <p:ext uri="{BB962C8B-B14F-4D97-AF65-F5344CB8AC3E}">
        <p14:creationId xmlns:p14="http://schemas.microsoft.com/office/powerpoint/2010/main" val="3912302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2381" y="0"/>
            <a:ext cx="9141618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DF5B95-065A-4028-9CF6-13767D24D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69" y="530552"/>
            <a:ext cx="7598568" cy="1219200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FFFFFF"/>
                </a:solidFill>
              </a:rPr>
              <a:t>2.2 Solution</a:t>
            </a:r>
            <a:endParaRPr lang="en-SG" sz="38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3F72CB62-4D57-4C3E-900D-A7077B2CC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87769" y="2548536"/>
            <a:ext cx="5835866" cy="4050501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D4C465-BFF0-40C5-98B6-16131FE9AED7}"/>
              </a:ext>
            </a:extLst>
          </p:cNvPr>
          <p:cNvSpPr txBox="1"/>
          <p:nvPr/>
        </p:nvSpPr>
        <p:spPr>
          <a:xfrm>
            <a:off x="5988762" y="4247941"/>
            <a:ext cx="2769345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** Power to be Supplied via Computer USB Port **</a:t>
            </a:r>
          </a:p>
        </p:txBody>
      </p:sp>
    </p:spTree>
    <p:extLst>
      <p:ext uri="{BB962C8B-B14F-4D97-AF65-F5344CB8AC3E}">
        <p14:creationId xmlns:p14="http://schemas.microsoft.com/office/powerpoint/2010/main" val="3552302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434</Words>
  <Application>Microsoft Office PowerPoint</Application>
  <PresentationFormat>On-screen Show (4:3)</PresentationFormat>
  <Paragraphs>212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Celestial</vt:lpstr>
      <vt:lpstr>QUIZ 3 Presentation</vt:lpstr>
      <vt:lpstr>Table of contents</vt:lpstr>
      <vt:lpstr>1. Stepper motor control (using FSM)</vt:lpstr>
      <vt:lpstr>1.1 design using fsm</vt:lpstr>
      <vt:lpstr>1.2 SOLUTION</vt:lpstr>
      <vt:lpstr>1.3 DEMO</vt:lpstr>
      <vt:lpstr>2. Distance Measurement (ADC) </vt:lpstr>
      <vt:lpstr>2.1 DESIGN</vt:lpstr>
      <vt:lpstr>2.2 Solution</vt:lpstr>
      <vt:lpstr>2.3 DEMO</vt:lpstr>
      <vt:lpstr>3. DIGITAL PIANO (DAC)</vt:lpstr>
      <vt:lpstr>3.1 Design</vt:lpstr>
      <vt:lpstr>3.2 SOLUTION</vt:lpstr>
      <vt:lpstr>3.3 DEMO</vt:lpstr>
      <vt:lpstr>4. Common problems </vt:lpstr>
      <vt:lpstr>5. Lessons learned 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3 Presentation</dc:title>
  <dc:creator>Neil Cabrera</dc:creator>
  <cp:lastModifiedBy>Neil Cabrera</cp:lastModifiedBy>
  <cp:revision>2</cp:revision>
  <dcterms:created xsi:type="dcterms:W3CDTF">2019-08-26T23:15:01Z</dcterms:created>
  <dcterms:modified xsi:type="dcterms:W3CDTF">2019-08-26T23:24:54Z</dcterms:modified>
</cp:coreProperties>
</file>