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1" r:id="rId4"/>
  </p:sldMasterIdLst>
  <p:notesMasterIdLst>
    <p:notesMasterId r:id="rId12"/>
  </p:notesMasterIdLst>
  <p:sldIdLst>
    <p:sldId id="256" r:id="rId5"/>
    <p:sldId id="278" r:id="rId6"/>
    <p:sldId id="277" r:id="rId7"/>
    <p:sldId id="282" r:id="rId8"/>
    <p:sldId id="283" r:id="rId9"/>
    <p:sldId id="285" r:id="rId10"/>
    <p:sldId id="28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defRPr cap="all"/>
          </a:pPr>
          <a:r>
            <a:rPr lang="en-US" dirty="0"/>
            <a:t>UART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defRPr cap="all"/>
          </a:pPr>
          <a:r>
            <a:rPr lang="en-US" dirty="0"/>
            <a:t>I2C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defRPr cap="all"/>
          </a:pPr>
          <a:r>
            <a:rPr lang="en-US" dirty="0"/>
            <a:t>SPI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Possible Use Case(s)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Design &amp; Solution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Demo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D1DA30A8-29D2-422D-9829-7CCB1D94E8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Taking it Further</a:t>
          </a:r>
        </a:p>
      </dgm:t>
    </dgm:pt>
    <dgm:pt modelId="{18B6AB3F-A7D4-4D31-9F87-D56F64CC9DFC}" type="parTrans" cxnId="{923E8D84-A14D-42E6-95A6-DCDC28530815}">
      <dgm:prSet/>
      <dgm:spPr/>
      <dgm:t>
        <a:bodyPr/>
        <a:lstStyle/>
        <a:p>
          <a:endParaRPr lang="en-SG"/>
        </a:p>
      </dgm:t>
    </dgm:pt>
    <dgm:pt modelId="{60AA35B1-39F1-4B17-BD10-CECF7B1B4412}" type="sibTrans" cxnId="{923E8D84-A14D-42E6-95A6-DCDC28530815}">
      <dgm:prSet/>
      <dgm:spPr/>
      <dgm:t>
        <a:bodyPr/>
        <a:lstStyle/>
        <a:p>
          <a:endParaRPr lang="en-SG"/>
        </a:p>
      </dgm:t>
    </dgm:pt>
    <dgm:pt modelId="{184C216A-DED5-431B-952E-49951C91AED7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FACDD568-6B3C-49A8-BE45-EE880BEDD0B8}" type="pres">
      <dgm:prSet presAssocID="{40FC4FFE-8987-4A26-B7F4-8A516F18ADAE}" presName="compNode" presStyleCnt="0"/>
      <dgm:spPr/>
    </dgm:pt>
    <dgm:pt modelId="{0DB597D5-FCE6-48EE-8B32-E04A430D8F6B}" type="pres">
      <dgm:prSet presAssocID="{40FC4FFE-8987-4A26-B7F4-8A516F18ADAE}" presName="bgRect" presStyleLbl="bgShp" presStyleIdx="0" presStyleCnt="4"/>
      <dgm:spPr/>
    </dgm:pt>
    <dgm:pt modelId="{CDA62677-9E0D-4B98-8D54-17FC421818E2}" type="pres">
      <dgm:prSet presAssocID="{40FC4FFE-8987-4A26-B7F4-8A516F18AD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ctus"/>
        </a:ext>
      </dgm:extLst>
    </dgm:pt>
    <dgm:pt modelId="{F0824F84-BBF6-42BB-B57B-D0F047375207}" type="pres">
      <dgm:prSet presAssocID="{40FC4FFE-8987-4A26-B7F4-8A516F18ADAE}" presName="spaceRect" presStyleCnt="0"/>
      <dgm:spPr/>
    </dgm:pt>
    <dgm:pt modelId="{230C815B-259B-4A8A-BAE3-6F16F50AFDD5}" type="pres">
      <dgm:prSet presAssocID="{40FC4FFE-8987-4A26-B7F4-8A516F18ADAE}" presName="parTx" presStyleLbl="revTx" presStyleIdx="0" presStyleCnt="4">
        <dgm:presLayoutVars>
          <dgm:chMax val="0"/>
          <dgm:chPref val="0"/>
        </dgm:presLayoutVars>
      </dgm:prSet>
      <dgm:spPr/>
    </dgm:pt>
    <dgm:pt modelId="{A5E593F3-59BE-4203-B4A7-E299543657AC}" type="pres">
      <dgm:prSet presAssocID="{5B62599A-5C9B-48E7-896E-EA782AC60C8B}" presName="sibTrans" presStyleCnt="0"/>
      <dgm:spPr/>
    </dgm:pt>
    <dgm:pt modelId="{057988C9-70AC-4D64-90EE-8D025C41F1BD}" type="pres">
      <dgm:prSet presAssocID="{49225C73-1633-42F1-AB3B-7CB183E5F8B8}" presName="compNode" presStyleCnt="0"/>
      <dgm:spPr/>
    </dgm:pt>
    <dgm:pt modelId="{7D481A8E-DA19-4AC7-85C0-FC231AC02E66}" type="pres">
      <dgm:prSet presAssocID="{49225C73-1633-42F1-AB3B-7CB183E5F8B8}" presName="bgRect" presStyleLbl="bgShp" presStyleIdx="1" presStyleCnt="4"/>
      <dgm:spPr/>
    </dgm:pt>
    <dgm:pt modelId="{E7B61900-B09A-4071-AB3B-E6D8CBDD9617}" type="pres">
      <dgm:prSet presAssocID="{49225C73-1633-42F1-AB3B-7CB183E5F8B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6F0072-004B-4F6E-A515-D47601AC9DCA}" type="pres">
      <dgm:prSet presAssocID="{49225C73-1633-42F1-AB3B-7CB183E5F8B8}" presName="spaceRect" presStyleCnt="0"/>
      <dgm:spPr/>
    </dgm:pt>
    <dgm:pt modelId="{9D1F0C3D-8A24-4064-995B-EBD7474C00D9}" type="pres">
      <dgm:prSet presAssocID="{49225C73-1633-42F1-AB3B-7CB183E5F8B8}" presName="parTx" presStyleLbl="revTx" presStyleIdx="1" presStyleCnt="4">
        <dgm:presLayoutVars>
          <dgm:chMax val="0"/>
          <dgm:chPref val="0"/>
        </dgm:presLayoutVars>
      </dgm:prSet>
      <dgm:spPr/>
    </dgm:pt>
    <dgm:pt modelId="{22A3A24A-13CF-4D39-AB45-15F45FEC7880}" type="pres">
      <dgm:prSet presAssocID="{9646853A-8964-4519-A5B1-0B7D18B2983D}" presName="sibTrans" presStyleCnt="0"/>
      <dgm:spPr/>
    </dgm:pt>
    <dgm:pt modelId="{69F69BE2-3FA3-48B3-8B11-EEB85E766AEE}" type="pres">
      <dgm:prSet presAssocID="{1C383F32-22E8-4F62-A3E0-BDC3D5F48992}" presName="compNode" presStyleCnt="0"/>
      <dgm:spPr/>
    </dgm:pt>
    <dgm:pt modelId="{16E81930-04E9-4CC4-B1BA-4EC67AA6C12A}" type="pres">
      <dgm:prSet presAssocID="{1C383F32-22E8-4F62-A3E0-BDC3D5F48992}" presName="bgRect" presStyleLbl="bgShp" presStyleIdx="2" presStyleCnt="4"/>
      <dgm:spPr/>
    </dgm:pt>
    <dgm:pt modelId="{9AE16D21-4499-4AD9-915B-0562F1928DD1}" type="pres">
      <dgm:prSet presAssocID="{1C383F32-22E8-4F62-A3E0-BDC3D5F4899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3B3420D3-74B6-4A6F-82A0-8BBB2B057D17}" type="pres">
      <dgm:prSet presAssocID="{1C383F32-22E8-4F62-A3E0-BDC3D5F48992}" presName="spaceRect" presStyleCnt="0"/>
      <dgm:spPr/>
    </dgm:pt>
    <dgm:pt modelId="{8F407A75-4982-4767-838A-9E4178AA7A85}" type="pres">
      <dgm:prSet presAssocID="{1C383F32-22E8-4F62-A3E0-BDC3D5F48992}" presName="parTx" presStyleLbl="revTx" presStyleIdx="2" presStyleCnt="4">
        <dgm:presLayoutVars>
          <dgm:chMax val="0"/>
          <dgm:chPref val="0"/>
        </dgm:presLayoutVars>
      </dgm:prSet>
      <dgm:spPr/>
    </dgm:pt>
    <dgm:pt modelId="{61B6386D-3912-44A2-81BB-12586766C14C}" type="pres">
      <dgm:prSet presAssocID="{8500F72A-2C6D-4FDF-9C1D-CA691380EB0B}" presName="sibTrans" presStyleCnt="0"/>
      <dgm:spPr/>
    </dgm:pt>
    <dgm:pt modelId="{9E13951B-C87E-4B95-B5B3-55B12764AC77}" type="pres">
      <dgm:prSet presAssocID="{D1DA30A8-29D2-422D-9829-7CCB1D94E86C}" presName="compNode" presStyleCnt="0"/>
      <dgm:spPr/>
    </dgm:pt>
    <dgm:pt modelId="{82FCD3FF-1E0B-4FCE-9477-2FF1A28FC6AC}" type="pres">
      <dgm:prSet presAssocID="{D1DA30A8-29D2-422D-9829-7CCB1D94E86C}" presName="bgRect" presStyleLbl="bgShp" presStyleIdx="3" presStyleCnt="4"/>
      <dgm:spPr/>
    </dgm:pt>
    <dgm:pt modelId="{DC860C06-83FE-4C99-9654-3D794E987D00}" type="pres">
      <dgm:prSet presAssocID="{D1DA30A8-29D2-422D-9829-7CCB1D94E86C}" presName="iconRect" presStyleLbl="node1" presStyleIdx="3" presStyleCnt="4"/>
      <dgm:spPr/>
    </dgm:pt>
    <dgm:pt modelId="{B3D05931-F928-4D7A-9416-CFA3D36C6C81}" type="pres">
      <dgm:prSet presAssocID="{D1DA30A8-29D2-422D-9829-7CCB1D94E86C}" presName="spaceRect" presStyleCnt="0"/>
      <dgm:spPr/>
    </dgm:pt>
    <dgm:pt modelId="{4ADDE4CB-56DA-425F-AFCA-1AF233F3A5C3}" type="pres">
      <dgm:prSet presAssocID="{D1DA30A8-29D2-422D-9829-7CCB1D94E86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995CC00-66C0-4B25-9BF7-CFEFACEE937C}" type="presOf" srcId="{01A66772-F185-4D58-B8BB-E9370D7A7A2B}" destId="{184C216A-DED5-431B-952E-49951C91AED7}" srcOrd="0" destOrd="0" presId="urn:microsoft.com/office/officeart/2018/2/layout/IconVerticalSolidList"/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B307116-D2E6-4D9E-8A13-17C6124F4C1F}" type="presOf" srcId="{1C383F32-22E8-4F62-A3E0-BDC3D5F48992}" destId="{8F407A75-4982-4767-838A-9E4178AA7A85}" srcOrd="0" destOrd="0" presId="urn:microsoft.com/office/officeart/2018/2/layout/IconVerticalSolidList"/>
    <dgm:cxn modelId="{E75FA21E-AD86-465B-A2AA-64C788FEBB1F}" type="presOf" srcId="{49225C73-1633-42F1-AB3B-7CB183E5F8B8}" destId="{9D1F0C3D-8A24-4064-995B-EBD7474C00D9}" srcOrd="0" destOrd="0" presId="urn:microsoft.com/office/officeart/2018/2/layout/IconVerticalSolidList"/>
    <dgm:cxn modelId="{39DD182D-B87B-4195-B4A3-C3775CD702A9}" type="presOf" srcId="{40FC4FFE-8987-4A26-B7F4-8A516F18ADAE}" destId="{230C815B-259B-4A8A-BAE3-6F16F50AFDD5}" srcOrd="0" destOrd="0" presId="urn:microsoft.com/office/officeart/2018/2/layout/IconVerticalSolid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11FA3977-251E-42F8-80DF-100955B3C3D2}" type="presOf" srcId="{D1DA30A8-29D2-422D-9829-7CCB1D94E86C}" destId="{4ADDE4CB-56DA-425F-AFCA-1AF233F3A5C3}" srcOrd="0" destOrd="0" presId="urn:microsoft.com/office/officeart/2018/2/layout/IconVerticalSolid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923E8D84-A14D-42E6-95A6-DCDC28530815}" srcId="{01A66772-F185-4D58-B8BB-E9370D7A7A2B}" destId="{D1DA30A8-29D2-422D-9829-7CCB1D94E86C}" srcOrd="3" destOrd="0" parTransId="{18B6AB3F-A7D4-4D31-9F87-D56F64CC9DFC}" sibTransId="{60AA35B1-39F1-4B17-BD10-CECF7B1B4412}"/>
    <dgm:cxn modelId="{02BBAD38-D105-4E72-A3FE-492A1DD9857C}" type="presParOf" srcId="{184C216A-DED5-431B-952E-49951C91AED7}" destId="{FACDD568-6B3C-49A8-BE45-EE880BEDD0B8}" srcOrd="0" destOrd="0" presId="urn:microsoft.com/office/officeart/2018/2/layout/IconVerticalSolidList"/>
    <dgm:cxn modelId="{0CC7FC3C-E18C-45D5-99E4-80217D8B8AE4}" type="presParOf" srcId="{FACDD568-6B3C-49A8-BE45-EE880BEDD0B8}" destId="{0DB597D5-FCE6-48EE-8B32-E04A430D8F6B}" srcOrd="0" destOrd="0" presId="urn:microsoft.com/office/officeart/2018/2/layout/IconVerticalSolidList"/>
    <dgm:cxn modelId="{7D05CE5B-BA0E-4891-B4C4-ECE5ED41EEEB}" type="presParOf" srcId="{FACDD568-6B3C-49A8-BE45-EE880BEDD0B8}" destId="{CDA62677-9E0D-4B98-8D54-17FC421818E2}" srcOrd="1" destOrd="0" presId="urn:microsoft.com/office/officeart/2018/2/layout/IconVerticalSolidList"/>
    <dgm:cxn modelId="{A1D77491-41CD-43AE-BE21-D61C1A3B8AB1}" type="presParOf" srcId="{FACDD568-6B3C-49A8-BE45-EE880BEDD0B8}" destId="{F0824F84-BBF6-42BB-B57B-D0F047375207}" srcOrd="2" destOrd="0" presId="urn:microsoft.com/office/officeart/2018/2/layout/IconVerticalSolidList"/>
    <dgm:cxn modelId="{593FCD7C-B6E3-4524-87D2-345472F437F3}" type="presParOf" srcId="{FACDD568-6B3C-49A8-BE45-EE880BEDD0B8}" destId="{230C815B-259B-4A8A-BAE3-6F16F50AFDD5}" srcOrd="3" destOrd="0" presId="urn:microsoft.com/office/officeart/2018/2/layout/IconVerticalSolidList"/>
    <dgm:cxn modelId="{58BBC2F6-8731-49B2-901B-2F8385A474E1}" type="presParOf" srcId="{184C216A-DED5-431B-952E-49951C91AED7}" destId="{A5E593F3-59BE-4203-B4A7-E299543657AC}" srcOrd="1" destOrd="0" presId="urn:microsoft.com/office/officeart/2018/2/layout/IconVerticalSolidList"/>
    <dgm:cxn modelId="{ED55466A-AA7D-4FF3-A22B-5B6DDCE5F206}" type="presParOf" srcId="{184C216A-DED5-431B-952E-49951C91AED7}" destId="{057988C9-70AC-4D64-90EE-8D025C41F1BD}" srcOrd="2" destOrd="0" presId="urn:microsoft.com/office/officeart/2018/2/layout/IconVerticalSolidList"/>
    <dgm:cxn modelId="{ADCEB9A8-EFBE-4ECC-B15A-698C22E70336}" type="presParOf" srcId="{057988C9-70AC-4D64-90EE-8D025C41F1BD}" destId="{7D481A8E-DA19-4AC7-85C0-FC231AC02E66}" srcOrd="0" destOrd="0" presId="urn:microsoft.com/office/officeart/2018/2/layout/IconVerticalSolidList"/>
    <dgm:cxn modelId="{B605645F-AFD0-489D-BC03-2036A89936DE}" type="presParOf" srcId="{057988C9-70AC-4D64-90EE-8D025C41F1BD}" destId="{E7B61900-B09A-4071-AB3B-E6D8CBDD9617}" srcOrd="1" destOrd="0" presId="urn:microsoft.com/office/officeart/2018/2/layout/IconVerticalSolidList"/>
    <dgm:cxn modelId="{E302D42C-6A21-43F3-A3C2-7EAA3E44C1AD}" type="presParOf" srcId="{057988C9-70AC-4D64-90EE-8D025C41F1BD}" destId="{406F0072-004B-4F6E-A515-D47601AC9DCA}" srcOrd="2" destOrd="0" presId="urn:microsoft.com/office/officeart/2018/2/layout/IconVerticalSolidList"/>
    <dgm:cxn modelId="{04023084-256E-40BA-AD89-4C0D89580B17}" type="presParOf" srcId="{057988C9-70AC-4D64-90EE-8D025C41F1BD}" destId="{9D1F0C3D-8A24-4064-995B-EBD7474C00D9}" srcOrd="3" destOrd="0" presId="urn:microsoft.com/office/officeart/2018/2/layout/IconVerticalSolidList"/>
    <dgm:cxn modelId="{3D2767E2-0EFA-48FF-A47B-BEBE90A0FFC4}" type="presParOf" srcId="{184C216A-DED5-431B-952E-49951C91AED7}" destId="{22A3A24A-13CF-4D39-AB45-15F45FEC7880}" srcOrd="3" destOrd="0" presId="urn:microsoft.com/office/officeart/2018/2/layout/IconVerticalSolidList"/>
    <dgm:cxn modelId="{3A48640A-084F-4D64-9BAD-B19B7B9AF952}" type="presParOf" srcId="{184C216A-DED5-431B-952E-49951C91AED7}" destId="{69F69BE2-3FA3-48B3-8B11-EEB85E766AEE}" srcOrd="4" destOrd="0" presId="urn:microsoft.com/office/officeart/2018/2/layout/IconVerticalSolidList"/>
    <dgm:cxn modelId="{13C4CBC1-D6A1-46E6-B65F-41CE95841448}" type="presParOf" srcId="{69F69BE2-3FA3-48B3-8B11-EEB85E766AEE}" destId="{16E81930-04E9-4CC4-B1BA-4EC67AA6C12A}" srcOrd="0" destOrd="0" presId="urn:microsoft.com/office/officeart/2018/2/layout/IconVerticalSolidList"/>
    <dgm:cxn modelId="{D1B126B4-B986-4A90-BBDE-48EE04B8DF3D}" type="presParOf" srcId="{69F69BE2-3FA3-48B3-8B11-EEB85E766AEE}" destId="{9AE16D21-4499-4AD9-915B-0562F1928DD1}" srcOrd="1" destOrd="0" presId="urn:microsoft.com/office/officeart/2018/2/layout/IconVerticalSolidList"/>
    <dgm:cxn modelId="{1A77DA0D-7679-4013-BF7B-79B31274E6CD}" type="presParOf" srcId="{69F69BE2-3FA3-48B3-8B11-EEB85E766AEE}" destId="{3B3420D3-74B6-4A6F-82A0-8BBB2B057D17}" srcOrd="2" destOrd="0" presId="urn:microsoft.com/office/officeart/2018/2/layout/IconVerticalSolidList"/>
    <dgm:cxn modelId="{0A62A3D0-72F9-437E-ADA1-706FAE099F1D}" type="presParOf" srcId="{69F69BE2-3FA3-48B3-8B11-EEB85E766AEE}" destId="{8F407A75-4982-4767-838A-9E4178AA7A85}" srcOrd="3" destOrd="0" presId="urn:microsoft.com/office/officeart/2018/2/layout/IconVerticalSolidList"/>
    <dgm:cxn modelId="{B20C5DD1-5EF0-4342-95E8-0483954C6D52}" type="presParOf" srcId="{184C216A-DED5-431B-952E-49951C91AED7}" destId="{61B6386D-3912-44A2-81BB-12586766C14C}" srcOrd="5" destOrd="0" presId="urn:microsoft.com/office/officeart/2018/2/layout/IconVerticalSolidList"/>
    <dgm:cxn modelId="{98C55157-9868-413F-AA0B-C399E90D025A}" type="presParOf" srcId="{184C216A-DED5-431B-952E-49951C91AED7}" destId="{9E13951B-C87E-4B95-B5B3-55B12764AC77}" srcOrd="6" destOrd="0" presId="urn:microsoft.com/office/officeart/2018/2/layout/IconVerticalSolidList"/>
    <dgm:cxn modelId="{E570040A-2988-4701-A32B-088A7B356704}" type="presParOf" srcId="{9E13951B-C87E-4B95-B5B3-55B12764AC77}" destId="{82FCD3FF-1E0B-4FCE-9477-2FF1A28FC6AC}" srcOrd="0" destOrd="0" presId="urn:microsoft.com/office/officeart/2018/2/layout/IconVerticalSolidList"/>
    <dgm:cxn modelId="{D083820C-B31D-40FD-9DAB-A5ECCC046CE4}" type="presParOf" srcId="{9E13951B-C87E-4B95-B5B3-55B12764AC77}" destId="{DC860C06-83FE-4C99-9654-3D794E987D00}" srcOrd="1" destOrd="0" presId="urn:microsoft.com/office/officeart/2018/2/layout/IconVerticalSolidList"/>
    <dgm:cxn modelId="{FB9FA265-07BE-4CBA-85AB-2DF6D826939A}" type="presParOf" srcId="{9E13951B-C87E-4B95-B5B3-55B12764AC77}" destId="{B3D05931-F928-4D7A-9416-CFA3D36C6C81}" srcOrd="2" destOrd="0" presId="urn:microsoft.com/office/officeart/2018/2/layout/IconVerticalSolidList"/>
    <dgm:cxn modelId="{9E417676-04EC-48A1-BDB2-02B6F18F90D3}" type="presParOf" srcId="{9E13951B-C87E-4B95-B5B3-55B12764AC77}" destId="{4ADDE4CB-56DA-425F-AFCA-1AF233F3A5C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Possible Use Case(s)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Design &amp; Solution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Demo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D1DA30A8-29D2-422D-9829-7CCB1D94E8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Taking it Further</a:t>
          </a:r>
        </a:p>
      </dgm:t>
    </dgm:pt>
    <dgm:pt modelId="{18B6AB3F-A7D4-4D31-9F87-D56F64CC9DFC}" type="parTrans" cxnId="{923E8D84-A14D-42E6-95A6-DCDC28530815}">
      <dgm:prSet/>
      <dgm:spPr/>
      <dgm:t>
        <a:bodyPr/>
        <a:lstStyle/>
        <a:p>
          <a:endParaRPr lang="en-SG"/>
        </a:p>
      </dgm:t>
    </dgm:pt>
    <dgm:pt modelId="{60AA35B1-39F1-4B17-BD10-CECF7B1B4412}" type="sibTrans" cxnId="{923E8D84-A14D-42E6-95A6-DCDC28530815}">
      <dgm:prSet/>
      <dgm:spPr/>
      <dgm:t>
        <a:bodyPr/>
        <a:lstStyle/>
        <a:p>
          <a:endParaRPr lang="en-SG"/>
        </a:p>
      </dgm:t>
    </dgm:pt>
    <dgm:pt modelId="{184C216A-DED5-431B-952E-49951C91AED7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FACDD568-6B3C-49A8-BE45-EE880BEDD0B8}" type="pres">
      <dgm:prSet presAssocID="{40FC4FFE-8987-4A26-B7F4-8A516F18ADAE}" presName="compNode" presStyleCnt="0"/>
      <dgm:spPr/>
    </dgm:pt>
    <dgm:pt modelId="{0DB597D5-FCE6-48EE-8B32-E04A430D8F6B}" type="pres">
      <dgm:prSet presAssocID="{40FC4FFE-8987-4A26-B7F4-8A516F18ADAE}" presName="bgRect" presStyleLbl="bgShp" presStyleIdx="0" presStyleCnt="4"/>
      <dgm:spPr/>
    </dgm:pt>
    <dgm:pt modelId="{CDA62677-9E0D-4B98-8D54-17FC421818E2}" type="pres">
      <dgm:prSet presAssocID="{40FC4FFE-8987-4A26-B7F4-8A516F18AD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ctus"/>
        </a:ext>
      </dgm:extLst>
    </dgm:pt>
    <dgm:pt modelId="{F0824F84-BBF6-42BB-B57B-D0F047375207}" type="pres">
      <dgm:prSet presAssocID="{40FC4FFE-8987-4A26-B7F4-8A516F18ADAE}" presName="spaceRect" presStyleCnt="0"/>
      <dgm:spPr/>
    </dgm:pt>
    <dgm:pt modelId="{230C815B-259B-4A8A-BAE3-6F16F50AFDD5}" type="pres">
      <dgm:prSet presAssocID="{40FC4FFE-8987-4A26-B7F4-8A516F18ADAE}" presName="parTx" presStyleLbl="revTx" presStyleIdx="0" presStyleCnt="4">
        <dgm:presLayoutVars>
          <dgm:chMax val="0"/>
          <dgm:chPref val="0"/>
        </dgm:presLayoutVars>
      </dgm:prSet>
      <dgm:spPr/>
    </dgm:pt>
    <dgm:pt modelId="{A5E593F3-59BE-4203-B4A7-E299543657AC}" type="pres">
      <dgm:prSet presAssocID="{5B62599A-5C9B-48E7-896E-EA782AC60C8B}" presName="sibTrans" presStyleCnt="0"/>
      <dgm:spPr/>
    </dgm:pt>
    <dgm:pt modelId="{057988C9-70AC-4D64-90EE-8D025C41F1BD}" type="pres">
      <dgm:prSet presAssocID="{49225C73-1633-42F1-AB3B-7CB183E5F8B8}" presName="compNode" presStyleCnt="0"/>
      <dgm:spPr/>
    </dgm:pt>
    <dgm:pt modelId="{7D481A8E-DA19-4AC7-85C0-FC231AC02E66}" type="pres">
      <dgm:prSet presAssocID="{49225C73-1633-42F1-AB3B-7CB183E5F8B8}" presName="bgRect" presStyleLbl="bgShp" presStyleIdx="1" presStyleCnt="4"/>
      <dgm:spPr/>
    </dgm:pt>
    <dgm:pt modelId="{E7B61900-B09A-4071-AB3B-E6D8CBDD9617}" type="pres">
      <dgm:prSet presAssocID="{49225C73-1633-42F1-AB3B-7CB183E5F8B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6F0072-004B-4F6E-A515-D47601AC9DCA}" type="pres">
      <dgm:prSet presAssocID="{49225C73-1633-42F1-AB3B-7CB183E5F8B8}" presName="spaceRect" presStyleCnt="0"/>
      <dgm:spPr/>
    </dgm:pt>
    <dgm:pt modelId="{9D1F0C3D-8A24-4064-995B-EBD7474C00D9}" type="pres">
      <dgm:prSet presAssocID="{49225C73-1633-42F1-AB3B-7CB183E5F8B8}" presName="parTx" presStyleLbl="revTx" presStyleIdx="1" presStyleCnt="4">
        <dgm:presLayoutVars>
          <dgm:chMax val="0"/>
          <dgm:chPref val="0"/>
        </dgm:presLayoutVars>
      </dgm:prSet>
      <dgm:spPr/>
    </dgm:pt>
    <dgm:pt modelId="{22A3A24A-13CF-4D39-AB45-15F45FEC7880}" type="pres">
      <dgm:prSet presAssocID="{9646853A-8964-4519-A5B1-0B7D18B2983D}" presName="sibTrans" presStyleCnt="0"/>
      <dgm:spPr/>
    </dgm:pt>
    <dgm:pt modelId="{69F69BE2-3FA3-48B3-8B11-EEB85E766AEE}" type="pres">
      <dgm:prSet presAssocID="{1C383F32-22E8-4F62-A3E0-BDC3D5F48992}" presName="compNode" presStyleCnt="0"/>
      <dgm:spPr/>
    </dgm:pt>
    <dgm:pt modelId="{16E81930-04E9-4CC4-B1BA-4EC67AA6C12A}" type="pres">
      <dgm:prSet presAssocID="{1C383F32-22E8-4F62-A3E0-BDC3D5F48992}" presName="bgRect" presStyleLbl="bgShp" presStyleIdx="2" presStyleCnt="4"/>
      <dgm:spPr/>
    </dgm:pt>
    <dgm:pt modelId="{9AE16D21-4499-4AD9-915B-0562F1928DD1}" type="pres">
      <dgm:prSet presAssocID="{1C383F32-22E8-4F62-A3E0-BDC3D5F4899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3B3420D3-74B6-4A6F-82A0-8BBB2B057D17}" type="pres">
      <dgm:prSet presAssocID="{1C383F32-22E8-4F62-A3E0-BDC3D5F48992}" presName="spaceRect" presStyleCnt="0"/>
      <dgm:spPr/>
    </dgm:pt>
    <dgm:pt modelId="{8F407A75-4982-4767-838A-9E4178AA7A85}" type="pres">
      <dgm:prSet presAssocID="{1C383F32-22E8-4F62-A3E0-BDC3D5F48992}" presName="parTx" presStyleLbl="revTx" presStyleIdx="2" presStyleCnt="4">
        <dgm:presLayoutVars>
          <dgm:chMax val="0"/>
          <dgm:chPref val="0"/>
        </dgm:presLayoutVars>
      </dgm:prSet>
      <dgm:spPr/>
    </dgm:pt>
    <dgm:pt modelId="{61B6386D-3912-44A2-81BB-12586766C14C}" type="pres">
      <dgm:prSet presAssocID="{8500F72A-2C6D-4FDF-9C1D-CA691380EB0B}" presName="sibTrans" presStyleCnt="0"/>
      <dgm:spPr/>
    </dgm:pt>
    <dgm:pt modelId="{9E13951B-C87E-4B95-B5B3-55B12764AC77}" type="pres">
      <dgm:prSet presAssocID="{D1DA30A8-29D2-422D-9829-7CCB1D94E86C}" presName="compNode" presStyleCnt="0"/>
      <dgm:spPr/>
    </dgm:pt>
    <dgm:pt modelId="{82FCD3FF-1E0B-4FCE-9477-2FF1A28FC6AC}" type="pres">
      <dgm:prSet presAssocID="{D1DA30A8-29D2-422D-9829-7CCB1D94E86C}" presName="bgRect" presStyleLbl="bgShp" presStyleIdx="3" presStyleCnt="4"/>
      <dgm:spPr/>
    </dgm:pt>
    <dgm:pt modelId="{DC860C06-83FE-4C99-9654-3D794E987D00}" type="pres">
      <dgm:prSet presAssocID="{D1DA30A8-29D2-422D-9829-7CCB1D94E86C}" presName="iconRect" presStyleLbl="node1" presStyleIdx="3" presStyleCnt="4"/>
      <dgm:spPr/>
    </dgm:pt>
    <dgm:pt modelId="{B3D05931-F928-4D7A-9416-CFA3D36C6C81}" type="pres">
      <dgm:prSet presAssocID="{D1DA30A8-29D2-422D-9829-7CCB1D94E86C}" presName="spaceRect" presStyleCnt="0"/>
      <dgm:spPr/>
    </dgm:pt>
    <dgm:pt modelId="{4ADDE4CB-56DA-425F-AFCA-1AF233F3A5C3}" type="pres">
      <dgm:prSet presAssocID="{D1DA30A8-29D2-422D-9829-7CCB1D94E86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995CC00-66C0-4B25-9BF7-CFEFACEE937C}" type="presOf" srcId="{01A66772-F185-4D58-B8BB-E9370D7A7A2B}" destId="{184C216A-DED5-431B-952E-49951C91AED7}" srcOrd="0" destOrd="0" presId="urn:microsoft.com/office/officeart/2018/2/layout/IconVerticalSolidList"/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B307116-D2E6-4D9E-8A13-17C6124F4C1F}" type="presOf" srcId="{1C383F32-22E8-4F62-A3E0-BDC3D5F48992}" destId="{8F407A75-4982-4767-838A-9E4178AA7A85}" srcOrd="0" destOrd="0" presId="urn:microsoft.com/office/officeart/2018/2/layout/IconVerticalSolidList"/>
    <dgm:cxn modelId="{E75FA21E-AD86-465B-A2AA-64C788FEBB1F}" type="presOf" srcId="{49225C73-1633-42F1-AB3B-7CB183E5F8B8}" destId="{9D1F0C3D-8A24-4064-995B-EBD7474C00D9}" srcOrd="0" destOrd="0" presId="urn:microsoft.com/office/officeart/2018/2/layout/IconVerticalSolidList"/>
    <dgm:cxn modelId="{39DD182D-B87B-4195-B4A3-C3775CD702A9}" type="presOf" srcId="{40FC4FFE-8987-4A26-B7F4-8A516F18ADAE}" destId="{230C815B-259B-4A8A-BAE3-6F16F50AFDD5}" srcOrd="0" destOrd="0" presId="urn:microsoft.com/office/officeart/2018/2/layout/IconVerticalSolid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11FA3977-251E-42F8-80DF-100955B3C3D2}" type="presOf" srcId="{D1DA30A8-29D2-422D-9829-7CCB1D94E86C}" destId="{4ADDE4CB-56DA-425F-AFCA-1AF233F3A5C3}" srcOrd="0" destOrd="0" presId="urn:microsoft.com/office/officeart/2018/2/layout/IconVerticalSolid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923E8D84-A14D-42E6-95A6-DCDC28530815}" srcId="{01A66772-F185-4D58-B8BB-E9370D7A7A2B}" destId="{D1DA30A8-29D2-422D-9829-7CCB1D94E86C}" srcOrd="3" destOrd="0" parTransId="{18B6AB3F-A7D4-4D31-9F87-D56F64CC9DFC}" sibTransId="{60AA35B1-39F1-4B17-BD10-CECF7B1B4412}"/>
    <dgm:cxn modelId="{02BBAD38-D105-4E72-A3FE-492A1DD9857C}" type="presParOf" srcId="{184C216A-DED5-431B-952E-49951C91AED7}" destId="{FACDD568-6B3C-49A8-BE45-EE880BEDD0B8}" srcOrd="0" destOrd="0" presId="urn:microsoft.com/office/officeart/2018/2/layout/IconVerticalSolidList"/>
    <dgm:cxn modelId="{0CC7FC3C-E18C-45D5-99E4-80217D8B8AE4}" type="presParOf" srcId="{FACDD568-6B3C-49A8-BE45-EE880BEDD0B8}" destId="{0DB597D5-FCE6-48EE-8B32-E04A430D8F6B}" srcOrd="0" destOrd="0" presId="urn:microsoft.com/office/officeart/2018/2/layout/IconVerticalSolidList"/>
    <dgm:cxn modelId="{7D05CE5B-BA0E-4891-B4C4-ECE5ED41EEEB}" type="presParOf" srcId="{FACDD568-6B3C-49A8-BE45-EE880BEDD0B8}" destId="{CDA62677-9E0D-4B98-8D54-17FC421818E2}" srcOrd="1" destOrd="0" presId="urn:microsoft.com/office/officeart/2018/2/layout/IconVerticalSolidList"/>
    <dgm:cxn modelId="{A1D77491-41CD-43AE-BE21-D61C1A3B8AB1}" type="presParOf" srcId="{FACDD568-6B3C-49A8-BE45-EE880BEDD0B8}" destId="{F0824F84-BBF6-42BB-B57B-D0F047375207}" srcOrd="2" destOrd="0" presId="urn:microsoft.com/office/officeart/2018/2/layout/IconVerticalSolidList"/>
    <dgm:cxn modelId="{593FCD7C-B6E3-4524-87D2-345472F437F3}" type="presParOf" srcId="{FACDD568-6B3C-49A8-BE45-EE880BEDD0B8}" destId="{230C815B-259B-4A8A-BAE3-6F16F50AFDD5}" srcOrd="3" destOrd="0" presId="urn:microsoft.com/office/officeart/2018/2/layout/IconVerticalSolidList"/>
    <dgm:cxn modelId="{58BBC2F6-8731-49B2-901B-2F8385A474E1}" type="presParOf" srcId="{184C216A-DED5-431B-952E-49951C91AED7}" destId="{A5E593F3-59BE-4203-B4A7-E299543657AC}" srcOrd="1" destOrd="0" presId="urn:microsoft.com/office/officeart/2018/2/layout/IconVerticalSolidList"/>
    <dgm:cxn modelId="{ED55466A-AA7D-4FF3-A22B-5B6DDCE5F206}" type="presParOf" srcId="{184C216A-DED5-431B-952E-49951C91AED7}" destId="{057988C9-70AC-4D64-90EE-8D025C41F1BD}" srcOrd="2" destOrd="0" presId="urn:microsoft.com/office/officeart/2018/2/layout/IconVerticalSolidList"/>
    <dgm:cxn modelId="{ADCEB9A8-EFBE-4ECC-B15A-698C22E70336}" type="presParOf" srcId="{057988C9-70AC-4D64-90EE-8D025C41F1BD}" destId="{7D481A8E-DA19-4AC7-85C0-FC231AC02E66}" srcOrd="0" destOrd="0" presId="urn:microsoft.com/office/officeart/2018/2/layout/IconVerticalSolidList"/>
    <dgm:cxn modelId="{B605645F-AFD0-489D-BC03-2036A89936DE}" type="presParOf" srcId="{057988C9-70AC-4D64-90EE-8D025C41F1BD}" destId="{E7B61900-B09A-4071-AB3B-E6D8CBDD9617}" srcOrd="1" destOrd="0" presId="urn:microsoft.com/office/officeart/2018/2/layout/IconVerticalSolidList"/>
    <dgm:cxn modelId="{E302D42C-6A21-43F3-A3C2-7EAA3E44C1AD}" type="presParOf" srcId="{057988C9-70AC-4D64-90EE-8D025C41F1BD}" destId="{406F0072-004B-4F6E-A515-D47601AC9DCA}" srcOrd="2" destOrd="0" presId="urn:microsoft.com/office/officeart/2018/2/layout/IconVerticalSolidList"/>
    <dgm:cxn modelId="{04023084-256E-40BA-AD89-4C0D89580B17}" type="presParOf" srcId="{057988C9-70AC-4D64-90EE-8D025C41F1BD}" destId="{9D1F0C3D-8A24-4064-995B-EBD7474C00D9}" srcOrd="3" destOrd="0" presId="urn:microsoft.com/office/officeart/2018/2/layout/IconVerticalSolidList"/>
    <dgm:cxn modelId="{3D2767E2-0EFA-48FF-A47B-BEBE90A0FFC4}" type="presParOf" srcId="{184C216A-DED5-431B-952E-49951C91AED7}" destId="{22A3A24A-13CF-4D39-AB45-15F45FEC7880}" srcOrd="3" destOrd="0" presId="urn:microsoft.com/office/officeart/2018/2/layout/IconVerticalSolidList"/>
    <dgm:cxn modelId="{3A48640A-084F-4D64-9BAD-B19B7B9AF952}" type="presParOf" srcId="{184C216A-DED5-431B-952E-49951C91AED7}" destId="{69F69BE2-3FA3-48B3-8B11-EEB85E766AEE}" srcOrd="4" destOrd="0" presId="urn:microsoft.com/office/officeart/2018/2/layout/IconVerticalSolidList"/>
    <dgm:cxn modelId="{13C4CBC1-D6A1-46E6-B65F-41CE95841448}" type="presParOf" srcId="{69F69BE2-3FA3-48B3-8B11-EEB85E766AEE}" destId="{16E81930-04E9-4CC4-B1BA-4EC67AA6C12A}" srcOrd="0" destOrd="0" presId="urn:microsoft.com/office/officeart/2018/2/layout/IconVerticalSolidList"/>
    <dgm:cxn modelId="{D1B126B4-B986-4A90-BBDE-48EE04B8DF3D}" type="presParOf" srcId="{69F69BE2-3FA3-48B3-8B11-EEB85E766AEE}" destId="{9AE16D21-4499-4AD9-915B-0562F1928DD1}" srcOrd="1" destOrd="0" presId="urn:microsoft.com/office/officeart/2018/2/layout/IconVerticalSolidList"/>
    <dgm:cxn modelId="{1A77DA0D-7679-4013-BF7B-79B31274E6CD}" type="presParOf" srcId="{69F69BE2-3FA3-48B3-8B11-EEB85E766AEE}" destId="{3B3420D3-74B6-4A6F-82A0-8BBB2B057D17}" srcOrd="2" destOrd="0" presId="urn:microsoft.com/office/officeart/2018/2/layout/IconVerticalSolidList"/>
    <dgm:cxn modelId="{0A62A3D0-72F9-437E-ADA1-706FAE099F1D}" type="presParOf" srcId="{69F69BE2-3FA3-48B3-8B11-EEB85E766AEE}" destId="{8F407A75-4982-4767-838A-9E4178AA7A85}" srcOrd="3" destOrd="0" presId="urn:microsoft.com/office/officeart/2018/2/layout/IconVerticalSolidList"/>
    <dgm:cxn modelId="{B20C5DD1-5EF0-4342-95E8-0483954C6D52}" type="presParOf" srcId="{184C216A-DED5-431B-952E-49951C91AED7}" destId="{61B6386D-3912-44A2-81BB-12586766C14C}" srcOrd="5" destOrd="0" presId="urn:microsoft.com/office/officeart/2018/2/layout/IconVerticalSolidList"/>
    <dgm:cxn modelId="{98C55157-9868-413F-AA0B-C399E90D025A}" type="presParOf" srcId="{184C216A-DED5-431B-952E-49951C91AED7}" destId="{9E13951B-C87E-4B95-B5B3-55B12764AC77}" srcOrd="6" destOrd="0" presId="urn:microsoft.com/office/officeart/2018/2/layout/IconVerticalSolidList"/>
    <dgm:cxn modelId="{E570040A-2988-4701-A32B-088A7B356704}" type="presParOf" srcId="{9E13951B-C87E-4B95-B5B3-55B12764AC77}" destId="{82FCD3FF-1E0B-4FCE-9477-2FF1A28FC6AC}" srcOrd="0" destOrd="0" presId="urn:microsoft.com/office/officeart/2018/2/layout/IconVerticalSolidList"/>
    <dgm:cxn modelId="{D083820C-B31D-40FD-9DAB-A5ECCC046CE4}" type="presParOf" srcId="{9E13951B-C87E-4B95-B5B3-55B12764AC77}" destId="{DC860C06-83FE-4C99-9654-3D794E987D00}" srcOrd="1" destOrd="0" presId="urn:microsoft.com/office/officeart/2018/2/layout/IconVerticalSolidList"/>
    <dgm:cxn modelId="{FB9FA265-07BE-4CBA-85AB-2DF6D826939A}" type="presParOf" srcId="{9E13951B-C87E-4B95-B5B3-55B12764AC77}" destId="{B3D05931-F928-4D7A-9416-CFA3D36C6C81}" srcOrd="2" destOrd="0" presId="urn:microsoft.com/office/officeart/2018/2/layout/IconVerticalSolidList"/>
    <dgm:cxn modelId="{9E417676-04EC-48A1-BDB2-02B6F18F90D3}" type="presParOf" srcId="{9E13951B-C87E-4B95-B5B3-55B12764AC77}" destId="{4ADDE4CB-56DA-425F-AFCA-1AF233F3A5C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Possible Use Case(s)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Design &amp; Solution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Demo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D1DA30A8-29D2-422D-9829-7CCB1D94E8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Taking it Further</a:t>
          </a:r>
        </a:p>
      </dgm:t>
    </dgm:pt>
    <dgm:pt modelId="{18B6AB3F-A7D4-4D31-9F87-D56F64CC9DFC}" type="parTrans" cxnId="{923E8D84-A14D-42E6-95A6-DCDC28530815}">
      <dgm:prSet/>
      <dgm:spPr/>
      <dgm:t>
        <a:bodyPr/>
        <a:lstStyle/>
        <a:p>
          <a:endParaRPr lang="en-SG"/>
        </a:p>
      </dgm:t>
    </dgm:pt>
    <dgm:pt modelId="{60AA35B1-39F1-4B17-BD10-CECF7B1B4412}" type="sibTrans" cxnId="{923E8D84-A14D-42E6-95A6-DCDC28530815}">
      <dgm:prSet/>
      <dgm:spPr/>
      <dgm:t>
        <a:bodyPr/>
        <a:lstStyle/>
        <a:p>
          <a:endParaRPr lang="en-SG"/>
        </a:p>
      </dgm:t>
    </dgm:pt>
    <dgm:pt modelId="{184C216A-DED5-431B-952E-49951C91AED7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FACDD568-6B3C-49A8-BE45-EE880BEDD0B8}" type="pres">
      <dgm:prSet presAssocID="{40FC4FFE-8987-4A26-B7F4-8A516F18ADAE}" presName="compNode" presStyleCnt="0"/>
      <dgm:spPr/>
    </dgm:pt>
    <dgm:pt modelId="{0DB597D5-FCE6-48EE-8B32-E04A430D8F6B}" type="pres">
      <dgm:prSet presAssocID="{40FC4FFE-8987-4A26-B7F4-8A516F18ADAE}" presName="bgRect" presStyleLbl="bgShp" presStyleIdx="0" presStyleCnt="4"/>
      <dgm:spPr/>
    </dgm:pt>
    <dgm:pt modelId="{CDA62677-9E0D-4B98-8D54-17FC421818E2}" type="pres">
      <dgm:prSet presAssocID="{40FC4FFE-8987-4A26-B7F4-8A516F18AD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ctus"/>
        </a:ext>
      </dgm:extLst>
    </dgm:pt>
    <dgm:pt modelId="{F0824F84-BBF6-42BB-B57B-D0F047375207}" type="pres">
      <dgm:prSet presAssocID="{40FC4FFE-8987-4A26-B7F4-8A516F18ADAE}" presName="spaceRect" presStyleCnt="0"/>
      <dgm:spPr/>
    </dgm:pt>
    <dgm:pt modelId="{230C815B-259B-4A8A-BAE3-6F16F50AFDD5}" type="pres">
      <dgm:prSet presAssocID="{40FC4FFE-8987-4A26-B7F4-8A516F18ADAE}" presName="parTx" presStyleLbl="revTx" presStyleIdx="0" presStyleCnt="4">
        <dgm:presLayoutVars>
          <dgm:chMax val="0"/>
          <dgm:chPref val="0"/>
        </dgm:presLayoutVars>
      </dgm:prSet>
      <dgm:spPr/>
    </dgm:pt>
    <dgm:pt modelId="{A5E593F3-59BE-4203-B4A7-E299543657AC}" type="pres">
      <dgm:prSet presAssocID="{5B62599A-5C9B-48E7-896E-EA782AC60C8B}" presName="sibTrans" presStyleCnt="0"/>
      <dgm:spPr/>
    </dgm:pt>
    <dgm:pt modelId="{057988C9-70AC-4D64-90EE-8D025C41F1BD}" type="pres">
      <dgm:prSet presAssocID="{49225C73-1633-42F1-AB3B-7CB183E5F8B8}" presName="compNode" presStyleCnt="0"/>
      <dgm:spPr/>
    </dgm:pt>
    <dgm:pt modelId="{7D481A8E-DA19-4AC7-85C0-FC231AC02E66}" type="pres">
      <dgm:prSet presAssocID="{49225C73-1633-42F1-AB3B-7CB183E5F8B8}" presName="bgRect" presStyleLbl="bgShp" presStyleIdx="1" presStyleCnt="4"/>
      <dgm:spPr/>
    </dgm:pt>
    <dgm:pt modelId="{E7B61900-B09A-4071-AB3B-E6D8CBDD9617}" type="pres">
      <dgm:prSet presAssocID="{49225C73-1633-42F1-AB3B-7CB183E5F8B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6F0072-004B-4F6E-A515-D47601AC9DCA}" type="pres">
      <dgm:prSet presAssocID="{49225C73-1633-42F1-AB3B-7CB183E5F8B8}" presName="spaceRect" presStyleCnt="0"/>
      <dgm:spPr/>
    </dgm:pt>
    <dgm:pt modelId="{9D1F0C3D-8A24-4064-995B-EBD7474C00D9}" type="pres">
      <dgm:prSet presAssocID="{49225C73-1633-42F1-AB3B-7CB183E5F8B8}" presName="parTx" presStyleLbl="revTx" presStyleIdx="1" presStyleCnt="4">
        <dgm:presLayoutVars>
          <dgm:chMax val="0"/>
          <dgm:chPref val="0"/>
        </dgm:presLayoutVars>
      </dgm:prSet>
      <dgm:spPr/>
    </dgm:pt>
    <dgm:pt modelId="{22A3A24A-13CF-4D39-AB45-15F45FEC7880}" type="pres">
      <dgm:prSet presAssocID="{9646853A-8964-4519-A5B1-0B7D18B2983D}" presName="sibTrans" presStyleCnt="0"/>
      <dgm:spPr/>
    </dgm:pt>
    <dgm:pt modelId="{69F69BE2-3FA3-48B3-8B11-EEB85E766AEE}" type="pres">
      <dgm:prSet presAssocID="{1C383F32-22E8-4F62-A3E0-BDC3D5F48992}" presName="compNode" presStyleCnt="0"/>
      <dgm:spPr/>
    </dgm:pt>
    <dgm:pt modelId="{16E81930-04E9-4CC4-B1BA-4EC67AA6C12A}" type="pres">
      <dgm:prSet presAssocID="{1C383F32-22E8-4F62-A3E0-BDC3D5F48992}" presName="bgRect" presStyleLbl="bgShp" presStyleIdx="2" presStyleCnt="4"/>
      <dgm:spPr/>
    </dgm:pt>
    <dgm:pt modelId="{9AE16D21-4499-4AD9-915B-0562F1928DD1}" type="pres">
      <dgm:prSet presAssocID="{1C383F32-22E8-4F62-A3E0-BDC3D5F4899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3B3420D3-74B6-4A6F-82A0-8BBB2B057D17}" type="pres">
      <dgm:prSet presAssocID="{1C383F32-22E8-4F62-A3E0-BDC3D5F48992}" presName="spaceRect" presStyleCnt="0"/>
      <dgm:spPr/>
    </dgm:pt>
    <dgm:pt modelId="{8F407A75-4982-4767-838A-9E4178AA7A85}" type="pres">
      <dgm:prSet presAssocID="{1C383F32-22E8-4F62-A3E0-BDC3D5F48992}" presName="parTx" presStyleLbl="revTx" presStyleIdx="2" presStyleCnt="4">
        <dgm:presLayoutVars>
          <dgm:chMax val="0"/>
          <dgm:chPref val="0"/>
        </dgm:presLayoutVars>
      </dgm:prSet>
      <dgm:spPr/>
    </dgm:pt>
    <dgm:pt modelId="{61B6386D-3912-44A2-81BB-12586766C14C}" type="pres">
      <dgm:prSet presAssocID="{8500F72A-2C6D-4FDF-9C1D-CA691380EB0B}" presName="sibTrans" presStyleCnt="0"/>
      <dgm:spPr/>
    </dgm:pt>
    <dgm:pt modelId="{9E13951B-C87E-4B95-B5B3-55B12764AC77}" type="pres">
      <dgm:prSet presAssocID="{D1DA30A8-29D2-422D-9829-7CCB1D94E86C}" presName="compNode" presStyleCnt="0"/>
      <dgm:spPr/>
    </dgm:pt>
    <dgm:pt modelId="{82FCD3FF-1E0B-4FCE-9477-2FF1A28FC6AC}" type="pres">
      <dgm:prSet presAssocID="{D1DA30A8-29D2-422D-9829-7CCB1D94E86C}" presName="bgRect" presStyleLbl="bgShp" presStyleIdx="3" presStyleCnt="4"/>
      <dgm:spPr/>
    </dgm:pt>
    <dgm:pt modelId="{DC860C06-83FE-4C99-9654-3D794E987D00}" type="pres">
      <dgm:prSet presAssocID="{D1DA30A8-29D2-422D-9829-7CCB1D94E86C}" presName="iconRect" presStyleLbl="node1" presStyleIdx="3" presStyleCnt="4"/>
      <dgm:spPr/>
    </dgm:pt>
    <dgm:pt modelId="{B3D05931-F928-4D7A-9416-CFA3D36C6C81}" type="pres">
      <dgm:prSet presAssocID="{D1DA30A8-29D2-422D-9829-7CCB1D94E86C}" presName="spaceRect" presStyleCnt="0"/>
      <dgm:spPr/>
    </dgm:pt>
    <dgm:pt modelId="{4ADDE4CB-56DA-425F-AFCA-1AF233F3A5C3}" type="pres">
      <dgm:prSet presAssocID="{D1DA30A8-29D2-422D-9829-7CCB1D94E86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995CC00-66C0-4B25-9BF7-CFEFACEE937C}" type="presOf" srcId="{01A66772-F185-4D58-B8BB-E9370D7A7A2B}" destId="{184C216A-DED5-431B-952E-49951C91AED7}" srcOrd="0" destOrd="0" presId="urn:microsoft.com/office/officeart/2018/2/layout/IconVerticalSolidList"/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B307116-D2E6-4D9E-8A13-17C6124F4C1F}" type="presOf" srcId="{1C383F32-22E8-4F62-A3E0-BDC3D5F48992}" destId="{8F407A75-4982-4767-838A-9E4178AA7A85}" srcOrd="0" destOrd="0" presId="urn:microsoft.com/office/officeart/2018/2/layout/IconVerticalSolidList"/>
    <dgm:cxn modelId="{E75FA21E-AD86-465B-A2AA-64C788FEBB1F}" type="presOf" srcId="{49225C73-1633-42F1-AB3B-7CB183E5F8B8}" destId="{9D1F0C3D-8A24-4064-995B-EBD7474C00D9}" srcOrd="0" destOrd="0" presId="urn:microsoft.com/office/officeart/2018/2/layout/IconVerticalSolidList"/>
    <dgm:cxn modelId="{39DD182D-B87B-4195-B4A3-C3775CD702A9}" type="presOf" srcId="{40FC4FFE-8987-4A26-B7F4-8A516F18ADAE}" destId="{230C815B-259B-4A8A-BAE3-6F16F50AFDD5}" srcOrd="0" destOrd="0" presId="urn:microsoft.com/office/officeart/2018/2/layout/IconVerticalSolid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11FA3977-251E-42F8-80DF-100955B3C3D2}" type="presOf" srcId="{D1DA30A8-29D2-422D-9829-7CCB1D94E86C}" destId="{4ADDE4CB-56DA-425F-AFCA-1AF233F3A5C3}" srcOrd="0" destOrd="0" presId="urn:microsoft.com/office/officeart/2018/2/layout/IconVerticalSolid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923E8D84-A14D-42E6-95A6-DCDC28530815}" srcId="{01A66772-F185-4D58-B8BB-E9370D7A7A2B}" destId="{D1DA30A8-29D2-422D-9829-7CCB1D94E86C}" srcOrd="3" destOrd="0" parTransId="{18B6AB3F-A7D4-4D31-9F87-D56F64CC9DFC}" sibTransId="{60AA35B1-39F1-4B17-BD10-CECF7B1B4412}"/>
    <dgm:cxn modelId="{02BBAD38-D105-4E72-A3FE-492A1DD9857C}" type="presParOf" srcId="{184C216A-DED5-431B-952E-49951C91AED7}" destId="{FACDD568-6B3C-49A8-BE45-EE880BEDD0B8}" srcOrd="0" destOrd="0" presId="urn:microsoft.com/office/officeart/2018/2/layout/IconVerticalSolidList"/>
    <dgm:cxn modelId="{0CC7FC3C-E18C-45D5-99E4-80217D8B8AE4}" type="presParOf" srcId="{FACDD568-6B3C-49A8-BE45-EE880BEDD0B8}" destId="{0DB597D5-FCE6-48EE-8B32-E04A430D8F6B}" srcOrd="0" destOrd="0" presId="urn:microsoft.com/office/officeart/2018/2/layout/IconVerticalSolidList"/>
    <dgm:cxn modelId="{7D05CE5B-BA0E-4891-B4C4-ECE5ED41EEEB}" type="presParOf" srcId="{FACDD568-6B3C-49A8-BE45-EE880BEDD0B8}" destId="{CDA62677-9E0D-4B98-8D54-17FC421818E2}" srcOrd="1" destOrd="0" presId="urn:microsoft.com/office/officeart/2018/2/layout/IconVerticalSolidList"/>
    <dgm:cxn modelId="{A1D77491-41CD-43AE-BE21-D61C1A3B8AB1}" type="presParOf" srcId="{FACDD568-6B3C-49A8-BE45-EE880BEDD0B8}" destId="{F0824F84-BBF6-42BB-B57B-D0F047375207}" srcOrd="2" destOrd="0" presId="urn:microsoft.com/office/officeart/2018/2/layout/IconVerticalSolidList"/>
    <dgm:cxn modelId="{593FCD7C-B6E3-4524-87D2-345472F437F3}" type="presParOf" srcId="{FACDD568-6B3C-49A8-BE45-EE880BEDD0B8}" destId="{230C815B-259B-4A8A-BAE3-6F16F50AFDD5}" srcOrd="3" destOrd="0" presId="urn:microsoft.com/office/officeart/2018/2/layout/IconVerticalSolidList"/>
    <dgm:cxn modelId="{58BBC2F6-8731-49B2-901B-2F8385A474E1}" type="presParOf" srcId="{184C216A-DED5-431B-952E-49951C91AED7}" destId="{A5E593F3-59BE-4203-B4A7-E299543657AC}" srcOrd="1" destOrd="0" presId="urn:microsoft.com/office/officeart/2018/2/layout/IconVerticalSolidList"/>
    <dgm:cxn modelId="{ED55466A-AA7D-4FF3-A22B-5B6DDCE5F206}" type="presParOf" srcId="{184C216A-DED5-431B-952E-49951C91AED7}" destId="{057988C9-70AC-4D64-90EE-8D025C41F1BD}" srcOrd="2" destOrd="0" presId="urn:microsoft.com/office/officeart/2018/2/layout/IconVerticalSolidList"/>
    <dgm:cxn modelId="{ADCEB9A8-EFBE-4ECC-B15A-698C22E70336}" type="presParOf" srcId="{057988C9-70AC-4D64-90EE-8D025C41F1BD}" destId="{7D481A8E-DA19-4AC7-85C0-FC231AC02E66}" srcOrd="0" destOrd="0" presId="urn:microsoft.com/office/officeart/2018/2/layout/IconVerticalSolidList"/>
    <dgm:cxn modelId="{B605645F-AFD0-489D-BC03-2036A89936DE}" type="presParOf" srcId="{057988C9-70AC-4D64-90EE-8D025C41F1BD}" destId="{E7B61900-B09A-4071-AB3B-E6D8CBDD9617}" srcOrd="1" destOrd="0" presId="urn:microsoft.com/office/officeart/2018/2/layout/IconVerticalSolidList"/>
    <dgm:cxn modelId="{E302D42C-6A21-43F3-A3C2-7EAA3E44C1AD}" type="presParOf" srcId="{057988C9-70AC-4D64-90EE-8D025C41F1BD}" destId="{406F0072-004B-4F6E-A515-D47601AC9DCA}" srcOrd="2" destOrd="0" presId="urn:microsoft.com/office/officeart/2018/2/layout/IconVerticalSolidList"/>
    <dgm:cxn modelId="{04023084-256E-40BA-AD89-4C0D89580B17}" type="presParOf" srcId="{057988C9-70AC-4D64-90EE-8D025C41F1BD}" destId="{9D1F0C3D-8A24-4064-995B-EBD7474C00D9}" srcOrd="3" destOrd="0" presId="urn:microsoft.com/office/officeart/2018/2/layout/IconVerticalSolidList"/>
    <dgm:cxn modelId="{3D2767E2-0EFA-48FF-A47B-BEBE90A0FFC4}" type="presParOf" srcId="{184C216A-DED5-431B-952E-49951C91AED7}" destId="{22A3A24A-13CF-4D39-AB45-15F45FEC7880}" srcOrd="3" destOrd="0" presId="urn:microsoft.com/office/officeart/2018/2/layout/IconVerticalSolidList"/>
    <dgm:cxn modelId="{3A48640A-084F-4D64-9BAD-B19B7B9AF952}" type="presParOf" srcId="{184C216A-DED5-431B-952E-49951C91AED7}" destId="{69F69BE2-3FA3-48B3-8B11-EEB85E766AEE}" srcOrd="4" destOrd="0" presId="urn:microsoft.com/office/officeart/2018/2/layout/IconVerticalSolidList"/>
    <dgm:cxn modelId="{13C4CBC1-D6A1-46E6-B65F-41CE95841448}" type="presParOf" srcId="{69F69BE2-3FA3-48B3-8B11-EEB85E766AEE}" destId="{16E81930-04E9-4CC4-B1BA-4EC67AA6C12A}" srcOrd="0" destOrd="0" presId="urn:microsoft.com/office/officeart/2018/2/layout/IconVerticalSolidList"/>
    <dgm:cxn modelId="{D1B126B4-B986-4A90-BBDE-48EE04B8DF3D}" type="presParOf" srcId="{69F69BE2-3FA3-48B3-8B11-EEB85E766AEE}" destId="{9AE16D21-4499-4AD9-915B-0562F1928DD1}" srcOrd="1" destOrd="0" presId="urn:microsoft.com/office/officeart/2018/2/layout/IconVerticalSolidList"/>
    <dgm:cxn modelId="{1A77DA0D-7679-4013-BF7B-79B31274E6CD}" type="presParOf" srcId="{69F69BE2-3FA3-48B3-8B11-EEB85E766AEE}" destId="{3B3420D3-74B6-4A6F-82A0-8BBB2B057D17}" srcOrd="2" destOrd="0" presId="urn:microsoft.com/office/officeart/2018/2/layout/IconVerticalSolidList"/>
    <dgm:cxn modelId="{0A62A3D0-72F9-437E-ADA1-706FAE099F1D}" type="presParOf" srcId="{69F69BE2-3FA3-48B3-8B11-EEB85E766AEE}" destId="{8F407A75-4982-4767-838A-9E4178AA7A85}" srcOrd="3" destOrd="0" presId="urn:microsoft.com/office/officeart/2018/2/layout/IconVerticalSolidList"/>
    <dgm:cxn modelId="{B20C5DD1-5EF0-4342-95E8-0483954C6D52}" type="presParOf" srcId="{184C216A-DED5-431B-952E-49951C91AED7}" destId="{61B6386D-3912-44A2-81BB-12586766C14C}" srcOrd="5" destOrd="0" presId="urn:microsoft.com/office/officeart/2018/2/layout/IconVerticalSolidList"/>
    <dgm:cxn modelId="{98C55157-9868-413F-AA0B-C399E90D025A}" type="presParOf" srcId="{184C216A-DED5-431B-952E-49951C91AED7}" destId="{9E13951B-C87E-4B95-B5B3-55B12764AC77}" srcOrd="6" destOrd="0" presId="urn:microsoft.com/office/officeart/2018/2/layout/IconVerticalSolidList"/>
    <dgm:cxn modelId="{E570040A-2988-4701-A32B-088A7B356704}" type="presParOf" srcId="{9E13951B-C87E-4B95-B5B3-55B12764AC77}" destId="{82FCD3FF-1E0B-4FCE-9477-2FF1A28FC6AC}" srcOrd="0" destOrd="0" presId="urn:microsoft.com/office/officeart/2018/2/layout/IconVerticalSolidList"/>
    <dgm:cxn modelId="{D083820C-B31D-40FD-9DAB-A5ECCC046CE4}" type="presParOf" srcId="{9E13951B-C87E-4B95-B5B3-55B12764AC77}" destId="{DC860C06-83FE-4C99-9654-3D794E987D00}" srcOrd="1" destOrd="0" presId="urn:microsoft.com/office/officeart/2018/2/layout/IconVerticalSolidList"/>
    <dgm:cxn modelId="{FB9FA265-07BE-4CBA-85AB-2DF6D826939A}" type="presParOf" srcId="{9E13951B-C87E-4B95-B5B3-55B12764AC77}" destId="{B3D05931-F928-4D7A-9416-CFA3D36C6C81}" srcOrd="2" destOrd="0" presId="urn:microsoft.com/office/officeart/2018/2/layout/IconVerticalSolidList"/>
    <dgm:cxn modelId="{9E417676-04EC-48A1-BDB2-02B6F18F90D3}" type="presParOf" srcId="{9E13951B-C87E-4B95-B5B3-55B12764AC77}" destId="{4ADDE4CB-56DA-425F-AFCA-1AF233F3A5C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506474" y="350065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820912" y="664502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4818" y="2285065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UART</a:t>
          </a:r>
        </a:p>
      </dsp:txBody>
      <dsp:txXfrm>
        <a:off x="34818" y="2285065"/>
        <a:ext cx="2418750" cy="720000"/>
      </dsp:txXfrm>
    </dsp:sp>
    <dsp:sp modelId="{BCD8CDD9-0C56-4401-ADB1-8B48DAB2C96F}">
      <dsp:nvSpPr>
        <dsp:cNvPr id="0" name=""/>
        <dsp:cNvSpPr/>
      </dsp:nvSpPr>
      <dsp:spPr>
        <a:xfrm>
          <a:off x="3348506" y="350065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3662943" y="664502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2876849" y="2285065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I2C</a:t>
          </a:r>
        </a:p>
      </dsp:txBody>
      <dsp:txXfrm>
        <a:off x="2876849" y="2285065"/>
        <a:ext cx="2418750" cy="720000"/>
      </dsp:txXfrm>
    </dsp:sp>
    <dsp:sp modelId="{FF93E135-77D6-48A0-8871-9BC93D705D06}">
      <dsp:nvSpPr>
        <dsp:cNvPr id="0" name=""/>
        <dsp:cNvSpPr/>
      </dsp:nvSpPr>
      <dsp:spPr>
        <a:xfrm>
          <a:off x="6190537" y="350065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6504975" y="664502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5718881" y="2285065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SPI</a:t>
          </a:r>
        </a:p>
      </dsp:txBody>
      <dsp:txXfrm>
        <a:off x="5718881" y="2285065"/>
        <a:ext cx="241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597D5-FCE6-48EE-8B32-E04A430D8F6B}">
      <dsp:nvSpPr>
        <dsp:cNvPr id="0" name=""/>
        <dsp:cNvSpPr/>
      </dsp:nvSpPr>
      <dsp:spPr>
        <a:xfrm>
          <a:off x="0" y="2042"/>
          <a:ext cx="4231481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A62677-9E0D-4B98-8D54-17FC421818E2}">
      <dsp:nvSpPr>
        <dsp:cNvPr id="0" name=""/>
        <dsp:cNvSpPr/>
      </dsp:nvSpPr>
      <dsp:spPr>
        <a:xfrm>
          <a:off x="313145" y="234960"/>
          <a:ext cx="569355" cy="5693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0C815B-259B-4A8A-BAE3-6F16F50AFDD5}">
      <dsp:nvSpPr>
        <dsp:cNvPr id="0" name=""/>
        <dsp:cNvSpPr/>
      </dsp:nvSpPr>
      <dsp:spPr>
        <a:xfrm>
          <a:off x="1195647" y="2042"/>
          <a:ext cx="3035833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Possible Use Case(s)</a:t>
          </a:r>
        </a:p>
      </dsp:txBody>
      <dsp:txXfrm>
        <a:off x="1195647" y="2042"/>
        <a:ext cx="3035833" cy="1035192"/>
      </dsp:txXfrm>
    </dsp:sp>
    <dsp:sp modelId="{7D481A8E-DA19-4AC7-85C0-FC231AC02E66}">
      <dsp:nvSpPr>
        <dsp:cNvPr id="0" name=""/>
        <dsp:cNvSpPr/>
      </dsp:nvSpPr>
      <dsp:spPr>
        <a:xfrm>
          <a:off x="0" y="1296033"/>
          <a:ext cx="4231481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B61900-B09A-4071-AB3B-E6D8CBDD9617}">
      <dsp:nvSpPr>
        <dsp:cNvPr id="0" name=""/>
        <dsp:cNvSpPr/>
      </dsp:nvSpPr>
      <dsp:spPr>
        <a:xfrm>
          <a:off x="313145" y="1528951"/>
          <a:ext cx="569355" cy="5693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F0C3D-8A24-4064-995B-EBD7474C00D9}">
      <dsp:nvSpPr>
        <dsp:cNvPr id="0" name=""/>
        <dsp:cNvSpPr/>
      </dsp:nvSpPr>
      <dsp:spPr>
        <a:xfrm>
          <a:off x="1195647" y="1296033"/>
          <a:ext cx="3035833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Design &amp; Solution</a:t>
          </a:r>
        </a:p>
      </dsp:txBody>
      <dsp:txXfrm>
        <a:off x="1195647" y="1296033"/>
        <a:ext cx="3035833" cy="1035192"/>
      </dsp:txXfrm>
    </dsp:sp>
    <dsp:sp modelId="{16E81930-04E9-4CC4-B1BA-4EC67AA6C12A}">
      <dsp:nvSpPr>
        <dsp:cNvPr id="0" name=""/>
        <dsp:cNvSpPr/>
      </dsp:nvSpPr>
      <dsp:spPr>
        <a:xfrm>
          <a:off x="0" y="2590024"/>
          <a:ext cx="4231481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E16D21-4499-4AD9-915B-0562F1928DD1}">
      <dsp:nvSpPr>
        <dsp:cNvPr id="0" name=""/>
        <dsp:cNvSpPr/>
      </dsp:nvSpPr>
      <dsp:spPr>
        <a:xfrm>
          <a:off x="313145" y="2822942"/>
          <a:ext cx="569355" cy="5693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07A75-4982-4767-838A-9E4178AA7A85}">
      <dsp:nvSpPr>
        <dsp:cNvPr id="0" name=""/>
        <dsp:cNvSpPr/>
      </dsp:nvSpPr>
      <dsp:spPr>
        <a:xfrm>
          <a:off x="1195647" y="2590024"/>
          <a:ext cx="3035833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Demo</a:t>
          </a:r>
        </a:p>
      </dsp:txBody>
      <dsp:txXfrm>
        <a:off x="1195647" y="2590024"/>
        <a:ext cx="3035833" cy="1035192"/>
      </dsp:txXfrm>
    </dsp:sp>
    <dsp:sp modelId="{82FCD3FF-1E0B-4FCE-9477-2FF1A28FC6AC}">
      <dsp:nvSpPr>
        <dsp:cNvPr id="0" name=""/>
        <dsp:cNvSpPr/>
      </dsp:nvSpPr>
      <dsp:spPr>
        <a:xfrm>
          <a:off x="0" y="3884014"/>
          <a:ext cx="4231481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60C06-83FE-4C99-9654-3D794E987D00}">
      <dsp:nvSpPr>
        <dsp:cNvPr id="0" name=""/>
        <dsp:cNvSpPr/>
      </dsp:nvSpPr>
      <dsp:spPr>
        <a:xfrm>
          <a:off x="313145" y="4116933"/>
          <a:ext cx="569355" cy="569355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DE4CB-56DA-425F-AFCA-1AF233F3A5C3}">
      <dsp:nvSpPr>
        <dsp:cNvPr id="0" name=""/>
        <dsp:cNvSpPr/>
      </dsp:nvSpPr>
      <dsp:spPr>
        <a:xfrm>
          <a:off x="1195647" y="3884014"/>
          <a:ext cx="3035833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Taking it Further</a:t>
          </a:r>
        </a:p>
      </dsp:txBody>
      <dsp:txXfrm>
        <a:off x="1195647" y="3884014"/>
        <a:ext cx="3035833" cy="10351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597D5-FCE6-48EE-8B32-E04A430D8F6B}">
      <dsp:nvSpPr>
        <dsp:cNvPr id="0" name=""/>
        <dsp:cNvSpPr/>
      </dsp:nvSpPr>
      <dsp:spPr>
        <a:xfrm>
          <a:off x="0" y="2042"/>
          <a:ext cx="4231481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A62677-9E0D-4B98-8D54-17FC421818E2}">
      <dsp:nvSpPr>
        <dsp:cNvPr id="0" name=""/>
        <dsp:cNvSpPr/>
      </dsp:nvSpPr>
      <dsp:spPr>
        <a:xfrm>
          <a:off x="313145" y="234960"/>
          <a:ext cx="569355" cy="5693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0C815B-259B-4A8A-BAE3-6F16F50AFDD5}">
      <dsp:nvSpPr>
        <dsp:cNvPr id="0" name=""/>
        <dsp:cNvSpPr/>
      </dsp:nvSpPr>
      <dsp:spPr>
        <a:xfrm>
          <a:off x="1195647" y="2042"/>
          <a:ext cx="3035833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Possible Use Case(s)</a:t>
          </a:r>
        </a:p>
      </dsp:txBody>
      <dsp:txXfrm>
        <a:off x="1195647" y="2042"/>
        <a:ext cx="3035833" cy="1035192"/>
      </dsp:txXfrm>
    </dsp:sp>
    <dsp:sp modelId="{7D481A8E-DA19-4AC7-85C0-FC231AC02E66}">
      <dsp:nvSpPr>
        <dsp:cNvPr id="0" name=""/>
        <dsp:cNvSpPr/>
      </dsp:nvSpPr>
      <dsp:spPr>
        <a:xfrm>
          <a:off x="0" y="1296033"/>
          <a:ext cx="4231481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B61900-B09A-4071-AB3B-E6D8CBDD9617}">
      <dsp:nvSpPr>
        <dsp:cNvPr id="0" name=""/>
        <dsp:cNvSpPr/>
      </dsp:nvSpPr>
      <dsp:spPr>
        <a:xfrm>
          <a:off x="313145" y="1528951"/>
          <a:ext cx="569355" cy="5693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F0C3D-8A24-4064-995B-EBD7474C00D9}">
      <dsp:nvSpPr>
        <dsp:cNvPr id="0" name=""/>
        <dsp:cNvSpPr/>
      </dsp:nvSpPr>
      <dsp:spPr>
        <a:xfrm>
          <a:off x="1195647" y="1296033"/>
          <a:ext cx="3035833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Design &amp; Solution</a:t>
          </a:r>
        </a:p>
      </dsp:txBody>
      <dsp:txXfrm>
        <a:off x="1195647" y="1296033"/>
        <a:ext cx="3035833" cy="1035192"/>
      </dsp:txXfrm>
    </dsp:sp>
    <dsp:sp modelId="{16E81930-04E9-4CC4-B1BA-4EC67AA6C12A}">
      <dsp:nvSpPr>
        <dsp:cNvPr id="0" name=""/>
        <dsp:cNvSpPr/>
      </dsp:nvSpPr>
      <dsp:spPr>
        <a:xfrm>
          <a:off x="0" y="2590024"/>
          <a:ext cx="4231481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E16D21-4499-4AD9-915B-0562F1928DD1}">
      <dsp:nvSpPr>
        <dsp:cNvPr id="0" name=""/>
        <dsp:cNvSpPr/>
      </dsp:nvSpPr>
      <dsp:spPr>
        <a:xfrm>
          <a:off x="313145" y="2822942"/>
          <a:ext cx="569355" cy="5693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07A75-4982-4767-838A-9E4178AA7A85}">
      <dsp:nvSpPr>
        <dsp:cNvPr id="0" name=""/>
        <dsp:cNvSpPr/>
      </dsp:nvSpPr>
      <dsp:spPr>
        <a:xfrm>
          <a:off x="1195647" y="2590024"/>
          <a:ext cx="3035833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Demo</a:t>
          </a:r>
        </a:p>
      </dsp:txBody>
      <dsp:txXfrm>
        <a:off x="1195647" y="2590024"/>
        <a:ext cx="3035833" cy="1035192"/>
      </dsp:txXfrm>
    </dsp:sp>
    <dsp:sp modelId="{82FCD3FF-1E0B-4FCE-9477-2FF1A28FC6AC}">
      <dsp:nvSpPr>
        <dsp:cNvPr id="0" name=""/>
        <dsp:cNvSpPr/>
      </dsp:nvSpPr>
      <dsp:spPr>
        <a:xfrm>
          <a:off x="0" y="3884014"/>
          <a:ext cx="4231481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60C06-83FE-4C99-9654-3D794E987D00}">
      <dsp:nvSpPr>
        <dsp:cNvPr id="0" name=""/>
        <dsp:cNvSpPr/>
      </dsp:nvSpPr>
      <dsp:spPr>
        <a:xfrm>
          <a:off x="313145" y="4116933"/>
          <a:ext cx="569355" cy="569355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DE4CB-56DA-425F-AFCA-1AF233F3A5C3}">
      <dsp:nvSpPr>
        <dsp:cNvPr id="0" name=""/>
        <dsp:cNvSpPr/>
      </dsp:nvSpPr>
      <dsp:spPr>
        <a:xfrm>
          <a:off x="1195647" y="3884014"/>
          <a:ext cx="3035833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Taking it Further</a:t>
          </a:r>
        </a:p>
      </dsp:txBody>
      <dsp:txXfrm>
        <a:off x="1195647" y="3884014"/>
        <a:ext cx="3035833" cy="10351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597D5-FCE6-48EE-8B32-E04A430D8F6B}">
      <dsp:nvSpPr>
        <dsp:cNvPr id="0" name=""/>
        <dsp:cNvSpPr/>
      </dsp:nvSpPr>
      <dsp:spPr>
        <a:xfrm>
          <a:off x="0" y="2042"/>
          <a:ext cx="4231481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A62677-9E0D-4B98-8D54-17FC421818E2}">
      <dsp:nvSpPr>
        <dsp:cNvPr id="0" name=""/>
        <dsp:cNvSpPr/>
      </dsp:nvSpPr>
      <dsp:spPr>
        <a:xfrm>
          <a:off x="313145" y="234960"/>
          <a:ext cx="569355" cy="5693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0C815B-259B-4A8A-BAE3-6F16F50AFDD5}">
      <dsp:nvSpPr>
        <dsp:cNvPr id="0" name=""/>
        <dsp:cNvSpPr/>
      </dsp:nvSpPr>
      <dsp:spPr>
        <a:xfrm>
          <a:off x="1195647" y="2042"/>
          <a:ext cx="3035833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Possible Use Case(s)</a:t>
          </a:r>
        </a:p>
      </dsp:txBody>
      <dsp:txXfrm>
        <a:off x="1195647" y="2042"/>
        <a:ext cx="3035833" cy="1035192"/>
      </dsp:txXfrm>
    </dsp:sp>
    <dsp:sp modelId="{7D481A8E-DA19-4AC7-85C0-FC231AC02E66}">
      <dsp:nvSpPr>
        <dsp:cNvPr id="0" name=""/>
        <dsp:cNvSpPr/>
      </dsp:nvSpPr>
      <dsp:spPr>
        <a:xfrm>
          <a:off x="0" y="1296033"/>
          <a:ext cx="4231481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B61900-B09A-4071-AB3B-E6D8CBDD9617}">
      <dsp:nvSpPr>
        <dsp:cNvPr id="0" name=""/>
        <dsp:cNvSpPr/>
      </dsp:nvSpPr>
      <dsp:spPr>
        <a:xfrm>
          <a:off x="313145" y="1528951"/>
          <a:ext cx="569355" cy="5693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F0C3D-8A24-4064-995B-EBD7474C00D9}">
      <dsp:nvSpPr>
        <dsp:cNvPr id="0" name=""/>
        <dsp:cNvSpPr/>
      </dsp:nvSpPr>
      <dsp:spPr>
        <a:xfrm>
          <a:off x="1195647" y="1296033"/>
          <a:ext cx="3035833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Design &amp; Solution</a:t>
          </a:r>
        </a:p>
      </dsp:txBody>
      <dsp:txXfrm>
        <a:off x="1195647" y="1296033"/>
        <a:ext cx="3035833" cy="1035192"/>
      </dsp:txXfrm>
    </dsp:sp>
    <dsp:sp modelId="{16E81930-04E9-4CC4-B1BA-4EC67AA6C12A}">
      <dsp:nvSpPr>
        <dsp:cNvPr id="0" name=""/>
        <dsp:cNvSpPr/>
      </dsp:nvSpPr>
      <dsp:spPr>
        <a:xfrm>
          <a:off x="0" y="2590024"/>
          <a:ext cx="4231481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E16D21-4499-4AD9-915B-0562F1928DD1}">
      <dsp:nvSpPr>
        <dsp:cNvPr id="0" name=""/>
        <dsp:cNvSpPr/>
      </dsp:nvSpPr>
      <dsp:spPr>
        <a:xfrm>
          <a:off x="313145" y="2822942"/>
          <a:ext cx="569355" cy="5693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07A75-4982-4767-838A-9E4178AA7A85}">
      <dsp:nvSpPr>
        <dsp:cNvPr id="0" name=""/>
        <dsp:cNvSpPr/>
      </dsp:nvSpPr>
      <dsp:spPr>
        <a:xfrm>
          <a:off x="1195647" y="2590024"/>
          <a:ext cx="3035833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Demo</a:t>
          </a:r>
        </a:p>
      </dsp:txBody>
      <dsp:txXfrm>
        <a:off x="1195647" y="2590024"/>
        <a:ext cx="3035833" cy="1035192"/>
      </dsp:txXfrm>
    </dsp:sp>
    <dsp:sp modelId="{82FCD3FF-1E0B-4FCE-9477-2FF1A28FC6AC}">
      <dsp:nvSpPr>
        <dsp:cNvPr id="0" name=""/>
        <dsp:cNvSpPr/>
      </dsp:nvSpPr>
      <dsp:spPr>
        <a:xfrm>
          <a:off x="0" y="3884014"/>
          <a:ext cx="4231481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60C06-83FE-4C99-9654-3D794E987D00}">
      <dsp:nvSpPr>
        <dsp:cNvPr id="0" name=""/>
        <dsp:cNvSpPr/>
      </dsp:nvSpPr>
      <dsp:spPr>
        <a:xfrm>
          <a:off x="313145" y="4116933"/>
          <a:ext cx="569355" cy="569355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DE4CB-56DA-425F-AFCA-1AF233F3A5C3}">
      <dsp:nvSpPr>
        <dsp:cNvPr id="0" name=""/>
        <dsp:cNvSpPr/>
      </dsp:nvSpPr>
      <dsp:spPr>
        <a:xfrm>
          <a:off x="1195647" y="3884014"/>
          <a:ext cx="3035833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Taking it Further</a:t>
          </a:r>
        </a:p>
      </dsp:txBody>
      <dsp:txXfrm>
        <a:off x="1195647" y="3884014"/>
        <a:ext cx="3035833" cy="1035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99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3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88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71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22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1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0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9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6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6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89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95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" y="0"/>
            <a:ext cx="9141545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29" r="59604" b="-1"/>
          <a:stretch/>
        </p:blipFill>
        <p:spPr>
          <a:xfrm>
            <a:off x="20" y="975"/>
            <a:ext cx="914398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2589" y="3064931"/>
            <a:ext cx="6221411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2011" y="3429000"/>
            <a:ext cx="5626239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QUIZ 4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2011" y="4779312"/>
            <a:ext cx="5626238" cy="665133"/>
          </a:xfrm>
        </p:spPr>
        <p:txBody>
          <a:bodyPr anchor="t">
            <a:normAutofit fontScale="850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CET241SU10 – Introduction to Embedded Microcontrollers</a:t>
            </a:r>
          </a:p>
          <a:p>
            <a:r>
              <a:rPr lang="en-US" dirty="0">
                <a:solidFill>
                  <a:srgbClr val="FFFFFF"/>
                </a:solidFill>
              </a:rPr>
              <a:t>Neil Cabrera</a:t>
            </a:r>
          </a:p>
          <a:p>
            <a:r>
              <a:rPr lang="en-US">
                <a:solidFill>
                  <a:srgbClr val="FFFFFF"/>
                </a:solidFill>
              </a:rPr>
              <a:t>04-September </a:t>
            </a:r>
            <a:r>
              <a:rPr lang="en-US" dirty="0">
                <a:solidFill>
                  <a:srgbClr val="FFFFFF"/>
                </a:solidFill>
              </a:rPr>
              <a:t>2019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2011" y="4666480"/>
            <a:ext cx="5124375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9141714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4971088"/>
            <a:ext cx="7290054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Projects for presentation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4624638"/>
              </p:ext>
            </p:extLst>
          </p:nvPr>
        </p:nvGraphicFramePr>
        <p:xfrm>
          <a:off x="482203" y="642938"/>
          <a:ext cx="817245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163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614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43467"/>
            <a:ext cx="2561709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UART</a:t>
            </a:r>
          </a:p>
        </p:txBody>
      </p: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235983"/>
              </p:ext>
            </p:extLst>
          </p:nvPr>
        </p:nvGraphicFramePr>
        <p:xfrm>
          <a:off x="4202906" y="954088"/>
          <a:ext cx="4231481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614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43467"/>
            <a:ext cx="2561709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I2C</a:t>
            </a:r>
          </a:p>
        </p:txBody>
      </p: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02906" y="954088"/>
          <a:ext cx="4231481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321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614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43467"/>
            <a:ext cx="2561709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SPI</a:t>
            </a:r>
          </a:p>
        </p:txBody>
      </p: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02906" y="954088"/>
          <a:ext cx="4231481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8521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 l="4734" r="59609" b="-1"/>
          <a:stretch/>
        </p:blipFill>
        <p:spPr>
          <a:xfrm>
            <a:off x="20" y="975"/>
            <a:ext cx="9143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700" dirty="0">
                <a:solidFill>
                  <a:schemeClr val="tx1"/>
                </a:solidFill>
              </a:rPr>
              <a:t>Lessons learned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B5888-95DC-4D14-97EA-7972DC9CA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7903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 l="4734" r="59609" b="-1"/>
          <a:stretch/>
        </p:blipFill>
        <p:spPr>
          <a:xfrm>
            <a:off x="20" y="975"/>
            <a:ext cx="9143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700">
                <a:solidFill>
                  <a:schemeClr val="tx1"/>
                </a:solidFill>
              </a:rPr>
              <a:t>conclusion</a:t>
            </a:r>
            <a:endParaRPr lang="en-US" sz="570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B5888-95DC-4D14-97EA-7972DC9CA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0528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  <ds:schemaRef ds:uri="71af3243-3dd4-4a8d-8c0d-dd76da1f02a5"/>
    <ds:schemaRef ds:uri="16c05727-aa75-4e4a-9b5f-8a80a1165891"/>
    <ds:schemaRef ds:uri="http://schemas.microsoft.com/office/infopath/2007/PartnerControl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Tw Cen MT</vt:lpstr>
      <vt:lpstr>Tw Cen MT Condensed</vt:lpstr>
      <vt:lpstr>Wingdings 3</vt:lpstr>
      <vt:lpstr>Integral</vt:lpstr>
      <vt:lpstr>QUIZ 4 Presentation</vt:lpstr>
      <vt:lpstr>Projects for presentation</vt:lpstr>
      <vt:lpstr>UART</vt:lpstr>
      <vt:lpstr>I2C</vt:lpstr>
      <vt:lpstr>SPI</vt:lpstr>
      <vt:lpstr>Lessons learned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2019-09-03T08:52:19Z</dcterms:created>
  <dcterms:modified xsi:type="dcterms:W3CDTF">2019-09-03T22:25:25Z</dcterms:modified>
</cp:coreProperties>
</file>