
<file path=[Content_Types].xml><?xml version="1.0" encoding="utf-8"?>
<Types xmlns="http://schemas.openxmlformats.org/package/2006/content-types">
  <Default Extension="gif" ContentType="image/gif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8" r:id="rId6"/>
    <p:sldId id="289" r:id="rId7"/>
    <p:sldId id="303" r:id="rId8"/>
    <p:sldId id="292" r:id="rId9"/>
    <p:sldId id="294" r:id="rId10"/>
    <p:sldId id="291" r:id="rId11"/>
    <p:sldId id="297" r:id="rId12"/>
    <p:sldId id="298" r:id="rId13"/>
    <p:sldId id="305" r:id="rId14"/>
    <p:sldId id="306" r:id="rId15"/>
    <p:sldId id="304" r:id="rId16"/>
    <p:sldId id="300" r:id="rId17"/>
    <p:sldId id="301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2898" userDrawn="1">
          <p15:clr>
            <a:srgbClr val="A4A3A4"/>
          </p15:clr>
        </p15:guide>
        <p15:guide id="3" pos="5634" userDrawn="1">
          <p15:clr>
            <a:srgbClr val="A4A3A4"/>
          </p15:clr>
        </p15:guide>
        <p15:guide id="4" pos="10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1506" y="102"/>
      </p:cViewPr>
      <p:guideLst>
        <p:guide orient="horz" pos="2328"/>
        <p:guide pos="2898"/>
        <p:guide pos="5634"/>
        <p:guide pos="108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jpg"/><Relationship Id="rId5" Type="http://schemas.openxmlformats.org/officeDocument/2006/relationships/hyperlink" Target="http://tanmayonrun.blogspot.com/2013/06/tanmays-snake-game.html" TargetMode="External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jpg"/><Relationship Id="rId5" Type="http://schemas.openxmlformats.org/officeDocument/2006/relationships/hyperlink" Target="http://tanmayonrun.blogspot.com/2013/06/tanmays-snake-game.html" TargetMode="External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B4C8B-22A7-4228-9854-3B2C8D0EA3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43DC2F-B44A-4162-9D4C-2A53F83C6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Introduction</a:t>
          </a:r>
        </a:p>
      </dgm:t>
    </dgm:pt>
    <dgm:pt modelId="{2FFAAD43-78F7-4746-B7FC-12854359493E}" type="parTrans" cxnId="{3CCE31FA-7D99-4912-A5B2-525386FEE3BB}">
      <dgm:prSet/>
      <dgm:spPr/>
      <dgm:t>
        <a:bodyPr/>
        <a:lstStyle/>
        <a:p>
          <a:endParaRPr lang="en-US"/>
        </a:p>
      </dgm:t>
    </dgm:pt>
    <dgm:pt modelId="{468F3549-46B2-4875-B58D-1DDC0CE45EC1}" type="sibTrans" cxnId="{3CCE31FA-7D99-4912-A5B2-525386FEE3BB}">
      <dgm:prSet/>
      <dgm:spPr/>
      <dgm:t>
        <a:bodyPr/>
        <a:lstStyle/>
        <a:p>
          <a:endParaRPr lang="en-US"/>
        </a:p>
      </dgm:t>
    </dgm:pt>
    <dgm:pt modelId="{2EB9F766-83BF-4B5E-96CA-86608CC1D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</a:t>
          </a:r>
        </a:p>
      </dgm:t>
    </dgm:pt>
    <dgm:pt modelId="{ED715D6A-2879-4080-8FE6-AED8AF352B1F}" type="parTrans" cxnId="{29452B3A-7089-46A7-9A3B-5BC3000F517D}">
      <dgm:prSet/>
      <dgm:spPr/>
      <dgm:t>
        <a:bodyPr/>
        <a:lstStyle/>
        <a:p>
          <a:endParaRPr lang="en-US"/>
        </a:p>
      </dgm:t>
    </dgm:pt>
    <dgm:pt modelId="{D1A628F9-A95D-41F3-BC13-ECC854F7B0F2}" type="sibTrans" cxnId="{29452B3A-7089-46A7-9A3B-5BC3000F517D}">
      <dgm:prSet/>
      <dgm:spPr/>
      <dgm:t>
        <a:bodyPr/>
        <a:lstStyle/>
        <a:p>
          <a:endParaRPr lang="en-US"/>
        </a:p>
      </dgm:t>
    </dgm:pt>
    <dgm:pt modelId="{887581DF-DC79-4EB4-B6DE-DB64A9165E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Validation and Demo</a:t>
          </a:r>
        </a:p>
      </dgm:t>
    </dgm:pt>
    <dgm:pt modelId="{842C0902-94AA-44DB-9DC5-346EA3B70C6D}" type="parTrans" cxnId="{C1818AFD-5508-4CB3-819C-7371ED3247CC}">
      <dgm:prSet/>
      <dgm:spPr/>
      <dgm:t>
        <a:bodyPr/>
        <a:lstStyle/>
        <a:p>
          <a:endParaRPr lang="en-US"/>
        </a:p>
      </dgm:t>
    </dgm:pt>
    <dgm:pt modelId="{2EACF329-CD5B-49B0-ACA7-37FA0D156EB4}" type="sibTrans" cxnId="{C1818AFD-5508-4CB3-819C-7371ED3247CC}">
      <dgm:prSet/>
      <dgm:spPr/>
      <dgm:t>
        <a:bodyPr/>
        <a:lstStyle/>
        <a:p>
          <a:endParaRPr lang="en-US"/>
        </a:p>
      </dgm:t>
    </dgm:pt>
    <dgm:pt modelId="{87ABAE70-8184-4795-8AA8-7B49943959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FB3F85F7-AF18-404D-8D77-3FFB1E1B0BA3}" type="parTrans" cxnId="{47D8AA9F-8C59-4327-AD33-8D74910D6955}">
      <dgm:prSet/>
      <dgm:spPr/>
      <dgm:t>
        <a:bodyPr/>
        <a:lstStyle/>
        <a:p>
          <a:endParaRPr lang="en-US"/>
        </a:p>
      </dgm:t>
    </dgm:pt>
    <dgm:pt modelId="{0A0A4D12-E455-4ED5-9192-BC89E905D24E}" type="sibTrans" cxnId="{47D8AA9F-8C59-4327-AD33-8D74910D6955}">
      <dgm:prSet/>
      <dgm:spPr/>
      <dgm:t>
        <a:bodyPr/>
        <a:lstStyle/>
        <a:p>
          <a:endParaRPr lang="en-US"/>
        </a:p>
      </dgm:t>
    </dgm:pt>
    <dgm:pt modelId="{EE652DE5-0BA7-4D6E-843A-D3923D537E33}" type="pres">
      <dgm:prSet presAssocID="{953B4C8B-22A7-4228-9854-3B2C8D0EA36F}" presName="root" presStyleCnt="0">
        <dgm:presLayoutVars>
          <dgm:dir/>
          <dgm:resizeHandles val="exact"/>
        </dgm:presLayoutVars>
      </dgm:prSet>
      <dgm:spPr/>
    </dgm:pt>
    <dgm:pt modelId="{DAF2CECB-ADA0-4587-83C6-977742F7AFBB}" type="pres">
      <dgm:prSet presAssocID="{0F43DC2F-B44A-4162-9D4C-2A53F83C6A6D}" presName="compNode" presStyleCnt="0"/>
      <dgm:spPr/>
    </dgm:pt>
    <dgm:pt modelId="{3E3B8221-79E1-4D8A-90FF-131CC096EB25}" type="pres">
      <dgm:prSet presAssocID="{0F43DC2F-B44A-4162-9D4C-2A53F83C6A6D}" presName="bgRect" presStyleLbl="bgShp" presStyleIdx="0" presStyleCnt="4"/>
      <dgm:spPr/>
    </dgm:pt>
    <dgm:pt modelId="{CC558D0C-9FCC-42BA-8732-49F0782FCD53}" type="pres">
      <dgm:prSet presAssocID="{0F43DC2F-B44A-4162-9D4C-2A53F83C6A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7D34A8F-A2BC-4304-8AAD-2AB3BFDE136E}" type="pres">
      <dgm:prSet presAssocID="{0F43DC2F-B44A-4162-9D4C-2A53F83C6A6D}" presName="spaceRect" presStyleCnt="0"/>
      <dgm:spPr/>
    </dgm:pt>
    <dgm:pt modelId="{86EBE246-6F25-44DB-91B6-A36AF37AE110}" type="pres">
      <dgm:prSet presAssocID="{0F43DC2F-B44A-4162-9D4C-2A53F83C6A6D}" presName="parTx" presStyleLbl="revTx" presStyleIdx="0" presStyleCnt="4">
        <dgm:presLayoutVars>
          <dgm:chMax val="0"/>
          <dgm:chPref val="0"/>
        </dgm:presLayoutVars>
      </dgm:prSet>
      <dgm:spPr/>
    </dgm:pt>
    <dgm:pt modelId="{0A7845EE-EE1E-4991-8D1B-E084EEB61F7F}" type="pres">
      <dgm:prSet presAssocID="{468F3549-46B2-4875-B58D-1DDC0CE45EC1}" presName="sibTrans" presStyleCnt="0"/>
      <dgm:spPr/>
    </dgm:pt>
    <dgm:pt modelId="{469D934C-30EB-4DD2-93E5-284C9D1DCC28}" type="pres">
      <dgm:prSet presAssocID="{2EB9F766-83BF-4B5E-96CA-86608CC1DEC4}" presName="compNode" presStyleCnt="0"/>
      <dgm:spPr/>
    </dgm:pt>
    <dgm:pt modelId="{7DD82C88-DF69-43AA-A277-B809BAF95272}" type="pres">
      <dgm:prSet presAssocID="{2EB9F766-83BF-4B5E-96CA-86608CC1DEC4}" presName="bgRect" presStyleLbl="bgShp" presStyleIdx="1" presStyleCnt="4"/>
      <dgm:spPr/>
    </dgm:pt>
    <dgm:pt modelId="{384EE890-CFD1-4715-9F9E-1A1B10740B1A}" type="pres">
      <dgm:prSet presAssocID="{2EB9F766-83BF-4B5E-96CA-86608CC1DE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F7446F7-B3B3-4848-9A7D-55EDF03F2DA7}" type="pres">
      <dgm:prSet presAssocID="{2EB9F766-83BF-4B5E-96CA-86608CC1DEC4}" presName="spaceRect" presStyleCnt="0"/>
      <dgm:spPr/>
    </dgm:pt>
    <dgm:pt modelId="{65AEC06B-35FF-459B-AFC5-3742D7E07D5B}" type="pres">
      <dgm:prSet presAssocID="{2EB9F766-83BF-4B5E-96CA-86608CC1DEC4}" presName="parTx" presStyleLbl="revTx" presStyleIdx="1" presStyleCnt="4">
        <dgm:presLayoutVars>
          <dgm:chMax val="0"/>
          <dgm:chPref val="0"/>
        </dgm:presLayoutVars>
      </dgm:prSet>
      <dgm:spPr/>
    </dgm:pt>
    <dgm:pt modelId="{10E60CC4-0137-4836-81F2-D00A3A96511B}" type="pres">
      <dgm:prSet presAssocID="{D1A628F9-A95D-41F3-BC13-ECC854F7B0F2}" presName="sibTrans" presStyleCnt="0"/>
      <dgm:spPr/>
    </dgm:pt>
    <dgm:pt modelId="{8518F7B3-AF0C-4690-A294-25CFF29F57B7}" type="pres">
      <dgm:prSet presAssocID="{887581DF-DC79-4EB4-B6DE-DB64A9165E6D}" presName="compNode" presStyleCnt="0"/>
      <dgm:spPr/>
    </dgm:pt>
    <dgm:pt modelId="{EDC81367-9836-4A7C-9331-271CAAEB7F81}" type="pres">
      <dgm:prSet presAssocID="{887581DF-DC79-4EB4-B6DE-DB64A9165E6D}" presName="bgRect" presStyleLbl="bgShp" presStyleIdx="2" presStyleCnt="4"/>
      <dgm:spPr/>
    </dgm:pt>
    <dgm:pt modelId="{3862CBDF-4687-4746-AF65-790971AD7F2B}" type="pres">
      <dgm:prSet presAssocID="{887581DF-DC79-4EB4-B6DE-DB64A9165E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CBFBCA58-7B82-4322-819F-B41034ECB655}" type="pres">
      <dgm:prSet presAssocID="{887581DF-DC79-4EB4-B6DE-DB64A9165E6D}" presName="spaceRect" presStyleCnt="0"/>
      <dgm:spPr/>
    </dgm:pt>
    <dgm:pt modelId="{A210438D-3443-4CE7-A41D-DDFDC13FA537}" type="pres">
      <dgm:prSet presAssocID="{887581DF-DC79-4EB4-B6DE-DB64A9165E6D}" presName="parTx" presStyleLbl="revTx" presStyleIdx="2" presStyleCnt="4">
        <dgm:presLayoutVars>
          <dgm:chMax val="0"/>
          <dgm:chPref val="0"/>
        </dgm:presLayoutVars>
      </dgm:prSet>
      <dgm:spPr/>
    </dgm:pt>
    <dgm:pt modelId="{0824688E-F674-4CE6-A3EF-F77D9B70F107}" type="pres">
      <dgm:prSet presAssocID="{2EACF329-CD5B-49B0-ACA7-37FA0D156EB4}" presName="sibTrans" presStyleCnt="0"/>
      <dgm:spPr/>
    </dgm:pt>
    <dgm:pt modelId="{F5B7C857-B4E3-4E2D-88DA-5C3860711794}" type="pres">
      <dgm:prSet presAssocID="{87ABAE70-8184-4795-8AA8-7B499439590F}" presName="compNode" presStyleCnt="0"/>
      <dgm:spPr/>
    </dgm:pt>
    <dgm:pt modelId="{1AC1C52B-7F79-4635-8AEF-6DE1645660D0}" type="pres">
      <dgm:prSet presAssocID="{87ABAE70-8184-4795-8AA8-7B499439590F}" presName="bgRect" presStyleLbl="bgShp" presStyleIdx="3" presStyleCnt="4"/>
      <dgm:spPr/>
    </dgm:pt>
    <dgm:pt modelId="{C63D3A0B-C301-4752-AD9B-D9905332CC50}" type="pres">
      <dgm:prSet presAssocID="{87ABAE70-8184-4795-8AA8-7B49943959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6917142-5DB7-4025-98AC-7CEBB39B8FBC}" type="pres">
      <dgm:prSet presAssocID="{87ABAE70-8184-4795-8AA8-7B499439590F}" presName="spaceRect" presStyleCnt="0"/>
      <dgm:spPr/>
    </dgm:pt>
    <dgm:pt modelId="{56DEBE67-10AF-4286-8277-7613F536A1D3}" type="pres">
      <dgm:prSet presAssocID="{87ABAE70-8184-4795-8AA8-7B49943959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9452B3A-7089-46A7-9A3B-5BC3000F517D}" srcId="{953B4C8B-22A7-4228-9854-3B2C8D0EA36F}" destId="{2EB9F766-83BF-4B5E-96CA-86608CC1DEC4}" srcOrd="1" destOrd="0" parTransId="{ED715D6A-2879-4080-8FE6-AED8AF352B1F}" sibTransId="{D1A628F9-A95D-41F3-BC13-ECC854F7B0F2}"/>
    <dgm:cxn modelId="{CFBDC243-8DF6-4F8E-850F-526B04B91C32}" type="presOf" srcId="{953B4C8B-22A7-4228-9854-3B2C8D0EA36F}" destId="{EE652DE5-0BA7-4D6E-843A-D3923D537E33}" srcOrd="0" destOrd="0" presId="urn:microsoft.com/office/officeart/2018/2/layout/IconVerticalSolidList"/>
    <dgm:cxn modelId="{B213344C-EC0B-4C94-BF02-309A0700A945}" type="presOf" srcId="{0F43DC2F-B44A-4162-9D4C-2A53F83C6A6D}" destId="{86EBE246-6F25-44DB-91B6-A36AF37AE110}" srcOrd="0" destOrd="0" presId="urn:microsoft.com/office/officeart/2018/2/layout/IconVerticalSolidList"/>
    <dgm:cxn modelId="{98E19376-A0EA-40C0-87A8-0A49B90CA385}" type="presOf" srcId="{887581DF-DC79-4EB4-B6DE-DB64A9165E6D}" destId="{A210438D-3443-4CE7-A41D-DDFDC13FA537}" srcOrd="0" destOrd="0" presId="urn:microsoft.com/office/officeart/2018/2/layout/IconVerticalSolidList"/>
    <dgm:cxn modelId="{8ACDFF8B-0529-4BA4-A8DD-6A20A645CCB4}" type="presOf" srcId="{87ABAE70-8184-4795-8AA8-7B499439590F}" destId="{56DEBE67-10AF-4286-8277-7613F536A1D3}" srcOrd="0" destOrd="0" presId="urn:microsoft.com/office/officeart/2018/2/layout/IconVerticalSolidList"/>
    <dgm:cxn modelId="{47D8AA9F-8C59-4327-AD33-8D74910D6955}" srcId="{953B4C8B-22A7-4228-9854-3B2C8D0EA36F}" destId="{87ABAE70-8184-4795-8AA8-7B499439590F}" srcOrd="3" destOrd="0" parTransId="{FB3F85F7-AF18-404D-8D77-3FFB1E1B0BA3}" sibTransId="{0A0A4D12-E455-4ED5-9192-BC89E905D24E}"/>
    <dgm:cxn modelId="{3CCE31FA-7D99-4912-A5B2-525386FEE3BB}" srcId="{953B4C8B-22A7-4228-9854-3B2C8D0EA36F}" destId="{0F43DC2F-B44A-4162-9D4C-2A53F83C6A6D}" srcOrd="0" destOrd="0" parTransId="{2FFAAD43-78F7-4746-B7FC-12854359493E}" sibTransId="{468F3549-46B2-4875-B58D-1DDC0CE45EC1}"/>
    <dgm:cxn modelId="{F1B85AFA-BCDE-4B59-9F44-B2C9AA66C644}" type="presOf" srcId="{2EB9F766-83BF-4B5E-96CA-86608CC1DEC4}" destId="{65AEC06B-35FF-459B-AFC5-3742D7E07D5B}" srcOrd="0" destOrd="0" presId="urn:microsoft.com/office/officeart/2018/2/layout/IconVerticalSolidList"/>
    <dgm:cxn modelId="{C1818AFD-5508-4CB3-819C-7371ED3247CC}" srcId="{953B4C8B-22A7-4228-9854-3B2C8D0EA36F}" destId="{887581DF-DC79-4EB4-B6DE-DB64A9165E6D}" srcOrd="2" destOrd="0" parTransId="{842C0902-94AA-44DB-9DC5-346EA3B70C6D}" sibTransId="{2EACF329-CD5B-49B0-ACA7-37FA0D156EB4}"/>
    <dgm:cxn modelId="{55C735A5-C614-4E18-AE41-ACDBA5FCB511}" type="presParOf" srcId="{EE652DE5-0BA7-4D6E-843A-D3923D537E33}" destId="{DAF2CECB-ADA0-4587-83C6-977742F7AFBB}" srcOrd="0" destOrd="0" presId="urn:microsoft.com/office/officeart/2018/2/layout/IconVerticalSolidList"/>
    <dgm:cxn modelId="{C940ED09-0E69-4B19-AAF2-CB53C9A0FB8C}" type="presParOf" srcId="{DAF2CECB-ADA0-4587-83C6-977742F7AFBB}" destId="{3E3B8221-79E1-4D8A-90FF-131CC096EB25}" srcOrd="0" destOrd="0" presId="urn:microsoft.com/office/officeart/2018/2/layout/IconVerticalSolidList"/>
    <dgm:cxn modelId="{3D34C5C6-413C-48B6-BD15-8BC8D2220232}" type="presParOf" srcId="{DAF2CECB-ADA0-4587-83C6-977742F7AFBB}" destId="{CC558D0C-9FCC-42BA-8732-49F0782FCD53}" srcOrd="1" destOrd="0" presId="urn:microsoft.com/office/officeart/2018/2/layout/IconVerticalSolidList"/>
    <dgm:cxn modelId="{4FE28BA6-3876-4C71-A229-22DB6D8F6B46}" type="presParOf" srcId="{DAF2CECB-ADA0-4587-83C6-977742F7AFBB}" destId="{C7D34A8F-A2BC-4304-8AAD-2AB3BFDE136E}" srcOrd="2" destOrd="0" presId="urn:microsoft.com/office/officeart/2018/2/layout/IconVerticalSolidList"/>
    <dgm:cxn modelId="{52F7E868-7632-4DEE-A618-B13330DF9495}" type="presParOf" srcId="{DAF2CECB-ADA0-4587-83C6-977742F7AFBB}" destId="{86EBE246-6F25-44DB-91B6-A36AF37AE110}" srcOrd="3" destOrd="0" presId="urn:microsoft.com/office/officeart/2018/2/layout/IconVerticalSolidList"/>
    <dgm:cxn modelId="{72D1958D-3A19-4162-9399-A865131EDE8B}" type="presParOf" srcId="{EE652DE5-0BA7-4D6E-843A-D3923D537E33}" destId="{0A7845EE-EE1E-4991-8D1B-E084EEB61F7F}" srcOrd="1" destOrd="0" presId="urn:microsoft.com/office/officeart/2018/2/layout/IconVerticalSolidList"/>
    <dgm:cxn modelId="{07E6D968-2001-4E19-AE1D-160376ED4AF8}" type="presParOf" srcId="{EE652DE5-0BA7-4D6E-843A-D3923D537E33}" destId="{469D934C-30EB-4DD2-93E5-284C9D1DCC28}" srcOrd="2" destOrd="0" presId="urn:microsoft.com/office/officeart/2018/2/layout/IconVerticalSolidList"/>
    <dgm:cxn modelId="{41AB5E31-2DFF-4EE8-B46C-E51D54E21B1B}" type="presParOf" srcId="{469D934C-30EB-4DD2-93E5-284C9D1DCC28}" destId="{7DD82C88-DF69-43AA-A277-B809BAF95272}" srcOrd="0" destOrd="0" presId="urn:microsoft.com/office/officeart/2018/2/layout/IconVerticalSolidList"/>
    <dgm:cxn modelId="{8E8FA55B-95BF-47E0-994F-D61457430B60}" type="presParOf" srcId="{469D934C-30EB-4DD2-93E5-284C9D1DCC28}" destId="{384EE890-CFD1-4715-9F9E-1A1B10740B1A}" srcOrd="1" destOrd="0" presId="urn:microsoft.com/office/officeart/2018/2/layout/IconVerticalSolidList"/>
    <dgm:cxn modelId="{3A17C887-0745-47BF-957D-4B5174D64131}" type="presParOf" srcId="{469D934C-30EB-4DD2-93E5-284C9D1DCC28}" destId="{BF7446F7-B3B3-4848-9A7D-55EDF03F2DA7}" srcOrd="2" destOrd="0" presId="urn:microsoft.com/office/officeart/2018/2/layout/IconVerticalSolidList"/>
    <dgm:cxn modelId="{63F7C72A-E70F-4E29-9F14-737814121BDB}" type="presParOf" srcId="{469D934C-30EB-4DD2-93E5-284C9D1DCC28}" destId="{65AEC06B-35FF-459B-AFC5-3742D7E07D5B}" srcOrd="3" destOrd="0" presId="urn:microsoft.com/office/officeart/2018/2/layout/IconVerticalSolidList"/>
    <dgm:cxn modelId="{B66B0869-5733-4429-9D46-5951BC9E3E69}" type="presParOf" srcId="{EE652DE5-0BA7-4D6E-843A-D3923D537E33}" destId="{10E60CC4-0137-4836-81F2-D00A3A96511B}" srcOrd="3" destOrd="0" presId="urn:microsoft.com/office/officeart/2018/2/layout/IconVerticalSolidList"/>
    <dgm:cxn modelId="{FE60F235-9B37-479A-98FC-A4912F75A926}" type="presParOf" srcId="{EE652DE5-0BA7-4D6E-843A-D3923D537E33}" destId="{8518F7B3-AF0C-4690-A294-25CFF29F57B7}" srcOrd="4" destOrd="0" presId="urn:microsoft.com/office/officeart/2018/2/layout/IconVerticalSolidList"/>
    <dgm:cxn modelId="{008C25FB-E9A5-4572-8CF2-AB06080D3FB7}" type="presParOf" srcId="{8518F7B3-AF0C-4690-A294-25CFF29F57B7}" destId="{EDC81367-9836-4A7C-9331-271CAAEB7F81}" srcOrd="0" destOrd="0" presId="urn:microsoft.com/office/officeart/2018/2/layout/IconVerticalSolidList"/>
    <dgm:cxn modelId="{684C7397-1DFE-451F-8864-DBAAA01F7E6B}" type="presParOf" srcId="{8518F7B3-AF0C-4690-A294-25CFF29F57B7}" destId="{3862CBDF-4687-4746-AF65-790971AD7F2B}" srcOrd="1" destOrd="0" presId="urn:microsoft.com/office/officeart/2018/2/layout/IconVerticalSolidList"/>
    <dgm:cxn modelId="{D457679B-332E-49D5-8AD0-CDDCE0614A9E}" type="presParOf" srcId="{8518F7B3-AF0C-4690-A294-25CFF29F57B7}" destId="{CBFBCA58-7B82-4322-819F-B41034ECB655}" srcOrd="2" destOrd="0" presId="urn:microsoft.com/office/officeart/2018/2/layout/IconVerticalSolidList"/>
    <dgm:cxn modelId="{183C0340-4CF8-45F1-95FA-86021ABC888A}" type="presParOf" srcId="{8518F7B3-AF0C-4690-A294-25CFF29F57B7}" destId="{A210438D-3443-4CE7-A41D-DDFDC13FA537}" srcOrd="3" destOrd="0" presId="urn:microsoft.com/office/officeart/2018/2/layout/IconVerticalSolidList"/>
    <dgm:cxn modelId="{82B3EC3C-084B-4D80-A4E9-1648AC982594}" type="presParOf" srcId="{EE652DE5-0BA7-4D6E-843A-D3923D537E33}" destId="{0824688E-F674-4CE6-A3EF-F77D9B70F107}" srcOrd="5" destOrd="0" presId="urn:microsoft.com/office/officeart/2018/2/layout/IconVerticalSolidList"/>
    <dgm:cxn modelId="{531E8DD5-AF6E-44DB-A960-E43F0108012A}" type="presParOf" srcId="{EE652DE5-0BA7-4D6E-843A-D3923D537E33}" destId="{F5B7C857-B4E3-4E2D-88DA-5C3860711794}" srcOrd="6" destOrd="0" presId="urn:microsoft.com/office/officeart/2018/2/layout/IconVerticalSolidList"/>
    <dgm:cxn modelId="{FE063815-D0F7-4EA6-AFB8-09CA8B66F07A}" type="presParOf" srcId="{F5B7C857-B4E3-4E2D-88DA-5C3860711794}" destId="{1AC1C52B-7F79-4635-8AEF-6DE1645660D0}" srcOrd="0" destOrd="0" presId="urn:microsoft.com/office/officeart/2018/2/layout/IconVerticalSolidList"/>
    <dgm:cxn modelId="{23CD9796-4291-41BD-91B7-7586261B4C5A}" type="presParOf" srcId="{F5B7C857-B4E3-4E2D-88DA-5C3860711794}" destId="{C63D3A0B-C301-4752-AD9B-D9905332CC50}" srcOrd="1" destOrd="0" presId="urn:microsoft.com/office/officeart/2018/2/layout/IconVerticalSolidList"/>
    <dgm:cxn modelId="{D0919EB3-49EE-42E6-8075-D9C2C9568B7C}" type="presParOf" srcId="{F5B7C857-B4E3-4E2D-88DA-5C3860711794}" destId="{16917142-5DB7-4025-98AC-7CEBB39B8FBC}" srcOrd="2" destOrd="0" presId="urn:microsoft.com/office/officeart/2018/2/layout/IconVerticalSolidList"/>
    <dgm:cxn modelId="{B3946977-7152-44BC-8C18-7F68174574E3}" type="presParOf" srcId="{F5B7C857-B4E3-4E2D-88DA-5C3860711794}" destId="{56DEBE67-10AF-4286-8277-7613F536A1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A7B476-7067-4D1F-9639-5222459234D1}" type="doc">
      <dgm:prSet loTypeId="urn:microsoft.com/office/officeart/2008/layout/HexagonCluster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D534AEF7-9CF6-4333-9197-1C21D572DD6C}">
      <dgm:prSet phldrT="[Text]"/>
      <dgm:spPr/>
      <dgm:t>
        <a:bodyPr/>
        <a:lstStyle/>
        <a:p>
          <a:r>
            <a:rPr lang="en-US" dirty="0" err="1"/>
            <a:t>Nucleo</a:t>
          </a:r>
          <a:endParaRPr lang="en-US" dirty="0"/>
        </a:p>
        <a:p>
          <a:r>
            <a:rPr lang="en-US" dirty="0"/>
            <a:t>STM32F746</a:t>
          </a:r>
          <a:endParaRPr lang="en-SG" dirty="0"/>
        </a:p>
      </dgm:t>
    </dgm:pt>
    <dgm:pt modelId="{18979813-D861-4BCA-A78C-73EC36A60C4A}" type="parTrans" cxnId="{1E5C1645-3F13-4A2B-9295-C0583F2C47B3}">
      <dgm:prSet/>
      <dgm:spPr/>
      <dgm:t>
        <a:bodyPr/>
        <a:lstStyle/>
        <a:p>
          <a:endParaRPr lang="en-SG"/>
        </a:p>
      </dgm:t>
    </dgm:pt>
    <dgm:pt modelId="{69FA9170-5731-45BD-A387-5FA548177B18}" type="sibTrans" cxnId="{1E5C1645-3F13-4A2B-9295-C0583F2C47B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SG"/>
        </a:p>
      </dgm:t>
    </dgm:pt>
    <dgm:pt modelId="{4E762A3F-AF1C-4699-99C6-4BC054A6B348}">
      <dgm:prSet phldrT="[Text]"/>
      <dgm:spPr/>
      <dgm:t>
        <a:bodyPr/>
        <a:lstStyle/>
        <a:p>
          <a:r>
            <a:rPr lang="en-US" dirty="0"/>
            <a:t>FreeRTOS</a:t>
          </a:r>
          <a:endParaRPr lang="en-SG" dirty="0"/>
        </a:p>
      </dgm:t>
    </dgm:pt>
    <dgm:pt modelId="{A32EC3A9-6424-43FC-85CC-2E8DB063B0C6}" type="parTrans" cxnId="{BA3F1BB7-630A-4856-8654-C9700ABBAABB}">
      <dgm:prSet/>
      <dgm:spPr/>
      <dgm:t>
        <a:bodyPr/>
        <a:lstStyle/>
        <a:p>
          <a:endParaRPr lang="en-SG"/>
        </a:p>
      </dgm:t>
    </dgm:pt>
    <dgm:pt modelId="{CEA10085-0607-4DA4-ACDC-674D68FD0A7E}" type="sibTrans" cxnId="{BA3F1BB7-630A-4856-8654-C9700ABBAAB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466" t="30750" r="18466" b="30750"/>
          </a:stretch>
        </a:blipFill>
      </dgm:spPr>
      <dgm:t>
        <a:bodyPr/>
        <a:lstStyle/>
        <a:p>
          <a:endParaRPr lang="en-SG"/>
        </a:p>
      </dgm:t>
    </dgm:pt>
    <dgm:pt modelId="{EC7DBBEF-29F8-4198-B596-B88AA294B0AC}">
      <dgm:prSet phldrT="[Text]"/>
      <dgm:spPr/>
      <dgm:t>
        <a:bodyPr/>
        <a:lstStyle/>
        <a:p>
          <a:r>
            <a:rPr lang="en-US" dirty="0" err="1"/>
            <a:t>Input/Output</a:t>
          </a:r>
          <a:endParaRPr lang="en-SG" dirty="0"/>
        </a:p>
      </dgm:t>
    </dgm:pt>
    <dgm:pt modelId="{6461E0F2-27F6-4E32-BB72-910D389EE29A}" type="parTrans" cxnId="{1C0B50D7-F55F-4DD0-9274-BBE2CFE7FEBB}">
      <dgm:prSet/>
      <dgm:spPr/>
      <dgm:t>
        <a:bodyPr/>
        <a:lstStyle/>
        <a:p>
          <a:endParaRPr lang="en-SG"/>
        </a:p>
      </dgm:t>
    </dgm:pt>
    <dgm:pt modelId="{0D584FAD-5627-4FCF-9A8C-BA995D73E246}" type="sibTrans" cxnId="{1C0B50D7-F55F-4DD0-9274-BBE2CFE7FEB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SG"/>
        </a:p>
      </dgm:t>
    </dgm:pt>
    <dgm:pt modelId="{B64DAD18-8EF5-44AC-B3D0-A5BF256C5164}">
      <dgm:prSet phldrT="[Text]"/>
      <dgm:spPr/>
      <dgm:t>
        <a:bodyPr/>
        <a:lstStyle/>
        <a:p>
          <a:r>
            <a:rPr lang="en-US" dirty="0"/>
            <a:t>Extra Features</a:t>
          </a:r>
          <a:endParaRPr lang="en-SG" dirty="0"/>
        </a:p>
      </dgm:t>
    </dgm:pt>
    <dgm:pt modelId="{8D334FE2-6155-48DF-9AB1-5DA8F8219977}" type="parTrans" cxnId="{0C3E9EDE-AA9F-4035-A1E1-DC086628901C}">
      <dgm:prSet/>
      <dgm:spPr/>
      <dgm:t>
        <a:bodyPr/>
        <a:lstStyle/>
        <a:p>
          <a:endParaRPr lang="en-SG"/>
        </a:p>
      </dgm:t>
    </dgm:pt>
    <dgm:pt modelId="{C9155D68-8664-4B3E-8C14-E155A2AB1138}" type="sibTrans" cxnId="{0C3E9EDE-AA9F-4035-A1E1-DC086628901C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SG"/>
        </a:p>
      </dgm:t>
    </dgm:pt>
    <dgm:pt modelId="{33BDBDD7-9C03-481C-AB12-F0A0A004FC84}" type="pres">
      <dgm:prSet presAssocID="{38A7B476-7067-4D1F-9639-5222459234D1}" presName="Name0" presStyleCnt="0">
        <dgm:presLayoutVars>
          <dgm:chMax val="21"/>
          <dgm:chPref val="21"/>
        </dgm:presLayoutVars>
      </dgm:prSet>
      <dgm:spPr/>
    </dgm:pt>
    <dgm:pt modelId="{78C8F095-7BC9-404E-AE79-819267F5BB96}" type="pres">
      <dgm:prSet presAssocID="{D534AEF7-9CF6-4333-9197-1C21D572DD6C}" presName="text1" presStyleCnt="0"/>
      <dgm:spPr/>
    </dgm:pt>
    <dgm:pt modelId="{5D6CFD8D-1BF8-43E4-9338-E238CE3BC2EC}" type="pres">
      <dgm:prSet presAssocID="{D534AEF7-9CF6-4333-9197-1C21D572DD6C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FFDAC2D-B84A-4356-85A5-15EAF0D63660}" type="pres">
      <dgm:prSet presAssocID="{D534AEF7-9CF6-4333-9197-1C21D572DD6C}" presName="textaccent1" presStyleCnt="0"/>
      <dgm:spPr/>
    </dgm:pt>
    <dgm:pt modelId="{4C15CCD7-AD70-46A3-BDC9-977B80B78A2C}" type="pres">
      <dgm:prSet presAssocID="{D534AEF7-9CF6-4333-9197-1C21D572DD6C}" presName="accentRepeatNode" presStyleLbl="solidAlignAcc1" presStyleIdx="0" presStyleCnt="8"/>
      <dgm:spPr/>
    </dgm:pt>
    <dgm:pt modelId="{29F3D59A-6F51-404D-97DA-6FF0F84FDE18}" type="pres">
      <dgm:prSet presAssocID="{69FA9170-5731-45BD-A387-5FA548177B18}" presName="image1" presStyleCnt="0"/>
      <dgm:spPr/>
    </dgm:pt>
    <dgm:pt modelId="{D0227EF7-48C5-4726-A454-745AFBA2E1E3}" type="pres">
      <dgm:prSet presAssocID="{69FA9170-5731-45BD-A387-5FA548177B18}" presName="imageRepeatNode" presStyleLbl="alignAcc1" presStyleIdx="0" presStyleCnt="4"/>
      <dgm:spPr/>
    </dgm:pt>
    <dgm:pt modelId="{59C297DF-1454-49FA-915C-585F3D9CA1E2}" type="pres">
      <dgm:prSet presAssocID="{69FA9170-5731-45BD-A387-5FA548177B18}" presName="imageaccent1" presStyleCnt="0"/>
      <dgm:spPr/>
    </dgm:pt>
    <dgm:pt modelId="{06809876-311A-4744-A347-9A6EF45554A1}" type="pres">
      <dgm:prSet presAssocID="{69FA9170-5731-45BD-A387-5FA548177B18}" presName="accentRepeatNode" presStyleLbl="solidAlignAcc1" presStyleIdx="1" presStyleCnt="8"/>
      <dgm:spPr/>
    </dgm:pt>
    <dgm:pt modelId="{B0FB914F-28CB-4CAE-9688-436D2CFF9388}" type="pres">
      <dgm:prSet presAssocID="{4E762A3F-AF1C-4699-99C6-4BC054A6B348}" presName="text2" presStyleCnt="0"/>
      <dgm:spPr/>
    </dgm:pt>
    <dgm:pt modelId="{A6687164-2A93-45C7-BD59-38614F142CE2}" type="pres">
      <dgm:prSet presAssocID="{4E762A3F-AF1C-4699-99C6-4BC054A6B348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71496BC-E5FA-4BFF-AAB8-E05B16CECFC8}" type="pres">
      <dgm:prSet presAssocID="{4E762A3F-AF1C-4699-99C6-4BC054A6B348}" presName="textaccent2" presStyleCnt="0"/>
      <dgm:spPr/>
    </dgm:pt>
    <dgm:pt modelId="{74BE2D62-93FB-4F68-9DA4-219DD1783C4A}" type="pres">
      <dgm:prSet presAssocID="{4E762A3F-AF1C-4699-99C6-4BC054A6B348}" presName="accentRepeatNode" presStyleLbl="solidAlignAcc1" presStyleIdx="2" presStyleCnt="8"/>
      <dgm:spPr/>
    </dgm:pt>
    <dgm:pt modelId="{B4A7D2A8-1DBA-4595-8B35-DD874F06F8AA}" type="pres">
      <dgm:prSet presAssocID="{CEA10085-0607-4DA4-ACDC-674D68FD0A7E}" presName="image2" presStyleCnt="0"/>
      <dgm:spPr/>
    </dgm:pt>
    <dgm:pt modelId="{F3272F94-6205-4B2F-B2C9-FB46B5F6F55C}" type="pres">
      <dgm:prSet presAssocID="{CEA10085-0607-4DA4-ACDC-674D68FD0A7E}" presName="imageRepeatNode" presStyleLbl="alignAcc1" presStyleIdx="1" presStyleCnt="4"/>
      <dgm:spPr/>
    </dgm:pt>
    <dgm:pt modelId="{CF12DFCC-F53B-431B-963D-4A45C78960A2}" type="pres">
      <dgm:prSet presAssocID="{CEA10085-0607-4DA4-ACDC-674D68FD0A7E}" presName="imageaccent2" presStyleCnt="0"/>
      <dgm:spPr/>
    </dgm:pt>
    <dgm:pt modelId="{026FCFEE-9E44-46AE-B5AC-2E68935E2DD0}" type="pres">
      <dgm:prSet presAssocID="{CEA10085-0607-4DA4-ACDC-674D68FD0A7E}" presName="accentRepeatNode" presStyleLbl="solidAlignAcc1" presStyleIdx="3" presStyleCnt="8"/>
      <dgm:spPr/>
    </dgm:pt>
    <dgm:pt modelId="{BFC0B99A-F8A2-423A-AB9B-17FD2766CFD3}" type="pres">
      <dgm:prSet presAssocID="{EC7DBBEF-29F8-4198-B596-B88AA294B0AC}" presName="text3" presStyleCnt="0"/>
      <dgm:spPr/>
    </dgm:pt>
    <dgm:pt modelId="{028EA4C0-958C-4127-9B57-64D073ED7F38}" type="pres">
      <dgm:prSet presAssocID="{EC7DBBEF-29F8-4198-B596-B88AA294B0A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7174D5F-97A6-4B1B-8A5E-F51F2E47C700}" type="pres">
      <dgm:prSet presAssocID="{EC7DBBEF-29F8-4198-B596-B88AA294B0AC}" presName="textaccent3" presStyleCnt="0"/>
      <dgm:spPr/>
    </dgm:pt>
    <dgm:pt modelId="{9FA8B847-20D3-48CC-970C-1535943918EA}" type="pres">
      <dgm:prSet presAssocID="{EC7DBBEF-29F8-4198-B596-B88AA294B0AC}" presName="accentRepeatNode" presStyleLbl="solidAlignAcc1" presStyleIdx="4" presStyleCnt="8"/>
      <dgm:spPr/>
    </dgm:pt>
    <dgm:pt modelId="{D4C5295B-9E18-45E4-878B-088E250DB982}" type="pres">
      <dgm:prSet presAssocID="{0D584FAD-5627-4FCF-9A8C-BA995D73E246}" presName="image3" presStyleCnt="0"/>
      <dgm:spPr/>
    </dgm:pt>
    <dgm:pt modelId="{768511D9-7755-4BA7-86E9-8623CD6BEF9D}" type="pres">
      <dgm:prSet presAssocID="{0D584FAD-5627-4FCF-9A8C-BA995D73E246}" presName="imageRepeatNode" presStyleLbl="alignAcc1" presStyleIdx="2" presStyleCnt="4"/>
      <dgm:spPr/>
    </dgm:pt>
    <dgm:pt modelId="{442578B6-0FF1-42FD-8829-15B5AC9DF4AE}" type="pres">
      <dgm:prSet presAssocID="{0D584FAD-5627-4FCF-9A8C-BA995D73E246}" presName="imageaccent3" presStyleCnt="0"/>
      <dgm:spPr/>
    </dgm:pt>
    <dgm:pt modelId="{A27EA174-104A-462E-A929-4FB6D7BE240C}" type="pres">
      <dgm:prSet presAssocID="{0D584FAD-5627-4FCF-9A8C-BA995D73E246}" presName="accentRepeatNode" presStyleLbl="solidAlignAcc1" presStyleIdx="5" presStyleCnt="8"/>
      <dgm:spPr/>
    </dgm:pt>
    <dgm:pt modelId="{142C25CE-3714-4C67-ADDD-C46F9D3F8AA1}" type="pres">
      <dgm:prSet presAssocID="{B64DAD18-8EF5-44AC-B3D0-A5BF256C5164}" presName="text4" presStyleCnt="0"/>
      <dgm:spPr/>
    </dgm:pt>
    <dgm:pt modelId="{71CC09A6-4A27-4053-A5BF-E2ACC449DF6B}" type="pres">
      <dgm:prSet presAssocID="{B64DAD18-8EF5-44AC-B3D0-A5BF256C5164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AEA43A3-4A1F-4438-9CF1-AEB539DAC8E2}" type="pres">
      <dgm:prSet presAssocID="{B64DAD18-8EF5-44AC-B3D0-A5BF256C5164}" presName="textaccent4" presStyleCnt="0"/>
      <dgm:spPr/>
    </dgm:pt>
    <dgm:pt modelId="{68116933-28F1-4313-A627-691B4903CE94}" type="pres">
      <dgm:prSet presAssocID="{B64DAD18-8EF5-44AC-B3D0-A5BF256C5164}" presName="accentRepeatNode" presStyleLbl="solidAlignAcc1" presStyleIdx="6" presStyleCnt="8"/>
      <dgm:spPr/>
    </dgm:pt>
    <dgm:pt modelId="{63627CA0-F293-4BDA-8A7E-429440C7AD5D}" type="pres">
      <dgm:prSet presAssocID="{C9155D68-8664-4B3E-8C14-E155A2AB1138}" presName="image4" presStyleCnt="0"/>
      <dgm:spPr/>
    </dgm:pt>
    <dgm:pt modelId="{859AF5E9-CD94-48DD-8503-8F92D5C1BA9D}" type="pres">
      <dgm:prSet presAssocID="{C9155D68-8664-4B3E-8C14-E155A2AB1138}" presName="imageRepeatNode" presStyleLbl="alignAcc1" presStyleIdx="3" presStyleCnt="4"/>
      <dgm:spPr/>
    </dgm:pt>
    <dgm:pt modelId="{E095450C-E964-4719-AEF3-1DCE42BE64A0}" type="pres">
      <dgm:prSet presAssocID="{C9155D68-8664-4B3E-8C14-E155A2AB1138}" presName="imageaccent4" presStyleCnt="0"/>
      <dgm:spPr/>
    </dgm:pt>
    <dgm:pt modelId="{42C8F1EF-8B86-4FBD-9524-F1E71027472A}" type="pres">
      <dgm:prSet presAssocID="{C9155D68-8664-4B3E-8C14-E155A2AB1138}" presName="accentRepeatNode" presStyleLbl="solidAlignAcc1" presStyleIdx="7" presStyleCnt="8"/>
      <dgm:spPr/>
    </dgm:pt>
  </dgm:ptLst>
  <dgm:cxnLst>
    <dgm:cxn modelId="{B4011314-CF89-4ABD-AD2D-C33254A12CCC}" type="presOf" srcId="{38A7B476-7067-4D1F-9639-5222459234D1}" destId="{33BDBDD7-9C03-481C-AB12-F0A0A004FC84}" srcOrd="0" destOrd="0" presId="urn:microsoft.com/office/officeart/2008/layout/HexagonCluster"/>
    <dgm:cxn modelId="{35875C30-FD25-4E1E-9561-2EF5CD869A76}" type="presOf" srcId="{CEA10085-0607-4DA4-ACDC-674D68FD0A7E}" destId="{F3272F94-6205-4B2F-B2C9-FB46B5F6F55C}" srcOrd="0" destOrd="0" presId="urn:microsoft.com/office/officeart/2008/layout/HexagonCluster"/>
    <dgm:cxn modelId="{1C3DC833-782B-47EE-AD0D-95B8330D076E}" type="presOf" srcId="{EC7DBBEF-29F8-4198-B596-B88AA294B0AC}" destId="{028EA4C0-958C-4127-9B57-64D073ED7F38}" srcOrd="0" destOrd="0" presId="urn:microsoft.com/office/officeart/2008/layout/HexagonCluster"/>
    <dgm:cxn modelId="{1E5C1645-3F13-4A2B-9295-C0583F2C47B3}" srcId="{38A7B476-7067-4D1F-9639-5222459234D1}" destId="{D534AEF7-9CF6-4333-9197-1C21D572DD6C}" srcOrd="0" destOrd="0" parTransId="{18979813-D861-4BCA-A78C-73EC36A60C4A}" sibTransId="{69FA9170-5731-45BD-A387-5FA548177B18}"/>
    <dgm:cxn modelId="{EB825556-AAD4-4221-B5E9-2464C58E13E1}" type="presOf" srcId="{0D584FAD-5627-4FCF-9A8C-BA995D73E246}" destId="{768511D9-7755-4BA7-86E9-8623CD6BEF9D}" srcOrd="0" destOrd="0" presId="urn:microsoft.com/office/officeart/2008/layout/HexagonCluster"/>
    <dgm:cxn modelId="{16198B8C-A0DC-4CA7-BCFD-51BDD11F4F34}" type="presOf" srcId="{69FA9170-5731-45BD-A387-5FA548177B18}" destId="{D0227EF7-48C5-4726-A454-745AFBA2E1E3}" srcOrd="0" destOrd="0" presId="urn:microsoft.com/office/officeart/2008/layout/HexagonCluster"/>
    <dgm:cxn modelId="{BA3F1BB7-630A-4856-8654-C9700ABBAABB}" srcId="{38A7B476-7067-4D1F-9639-5222459234D1}" destId="{4E762A3F-AF1C-4699-99C6-4BC054A6B348}" srcOrd="1" destOrd="0" parTransId="{A32EC3A9-6424-43FC-85CC-2E8DB063B0C6}" sibTransId="{CEA10085-0607-4DA4-ACDC-674D68FD0A7E}"/>
    <dgm:cxn modelId="{1656A6B7-FCE1-484B-8D53-BBD415D54AF1}" type="presOf" srcId="{B64DAD18-8EF5-44AC-B3D0-A5BF256C5164}" destId="{71CC09A6-4A27-4053-A5BF-E2ACC449DF6B}" srcOrd="0" destOrd="0" presId="urn:microsoft.com/office/officeart/2008/layout/HexagonCluster"/>
    <dgm:cxn modelId="{14C172C7-17B1-491A-9B8D-F5545EE0F3E4}" type="presOf" srcId="{C9155D68-8664-4B3E-8C14-E155A2AB1138}" destId="{859AF5E9-CD94-48DD-8503-8F92D5C1BA9D}" srcOrd="0" destOrd="0" presId="urn:microsoft.com/office/officeart/2008/layout/HexagonCluster"/>
    <dgm:cxn modelId="{8B37DACA-B595-4DBC-A844-2465174121D5}" type="presOf" srcId="{4E762A3F-AF1C-4699-99C6-4BC054A6B348}" destId="{A6687164-2A93-45C7-BD59-38614F142CE2}" srcOrd="0" destOrd="0" presId="urn:microsoft.com/office/officeart/2008/layout/HexagonCluster"/>
    <dgm:cxn modelId="{1C0B50D7-F55F-4DD0-9274-BBE2CFE7FEBB}" srcId="{38A7B476-7067-4D1F-9639-5222459234D1}" destId="{EC7DBBEF-29F8-4198-B596-B88AA294B0AC}" srcOrd="2" destOrd="0" parTransId="{6461E0F2-27F6-4E32-BB72-910D389EE29A}" sibTransId="{0D584FAD-5627-4FCF-9A8C-BA995D73E246}"/>
    <dgm:cxn modelId="{0C3E9EDE-AA9F-4035-A1E1-DC086628901C}" srcId="{38A7B476-7067-4D1F-9639-5222459234D1}" destId="{B64DAD18-8EF5-44AC-B3D0-A5BF256C5164}" srcOrd="3" destOrd="0" parTransId="{8D334FE2-6155-48DF-9AB1-5DA8F8219977}" sibTransId="{C9155D68-8664-4B3E-8C14-E155A2AB1138}"/>
    <dgm:cxn modelId="{B5150BF9-CB12-4BAB-A25B-C7FEAB7E9AC1}" type="presOf" srcId="{D534AEF7-9CF6-4333-9197-1C21D572DD6C}" destId="{5D6CFD8D-1BF8-43E4-9338-E238CE3BC2EC}" srcOrd="0" destOrd="0" presId="urn:microsoft.com/office/officeart/2008/layout/HexagonCluster"/>
    <dgm:cxn modelId="{4D9C9268-7BE7-46A3-86D6-D0D50770F491}" type="presParOf" srcId="{33BDBDD7-9C03-481C-AB12-F0A0A004FC84}" destId="{78C8F095-7BC9-404E-AE79-819267F5BB96}" srcOrd="0" destOrd="0" presId="urn:microsoft.com/office/officeart/2008/layout/HexagonCluster"/>
    <dgm:cxn modelId="{53B6CD9A-C76E-428B-A0C4-8E8C684DACC0}" type="presParOf" srcId="{78C8F095-7BC9-404E-AE79-819267F5BB96}" destId="{5D6CFD8D-1BF8-43E4-9338-E238CE3BC2EC}" srcOrd="0" destOrd="0" presId="urn:microsoft.com/office/officeart/2008/layout/HexagonCluster"/>
    <dgm:cxn modelId="{3F19BBBF-7CFA-40BA-8884-44C53CB43B0B}" type="presParOf" srcId="{33BDBDD7-9C03-481C-AB12-F0A0A004FC84}" destId="{3FFDAC2D-B84A-4356-85A5-15EAF0D63660}" srcOrd="1" destOrd="0" presId="urn:microsoft.com/office/officeart/2008/layout/HexagonCluster"/>
    <dgm:cxn modelId="{07C8B872-1C41-4488-9B51-13006E1D2D68}" type="presParOf" srcId="{3FFDAC2D-B84A-4356-85A5-15EAF0D63660}" destId="{4C15CCD7-AD70-46A3-BDC9-977B80B78A2C}" srcOrd="0" destOrd="0" presId="urn:microsoft.com/office/officeart/2008/layout/HexagonCluster"/>
    <dgm:cxn modelId="{E0734350-8F9F-4A53-BE5F-1D6E5DE0A5C8}" type="presParOf" srcId="{33BDBDD7-9C03-481C-AB12-F0A0A004FC84}" destId="{29F3D59A-6F51-404D-97DA-6FF0F84FDE18}" srcOrd="2" destOrd="0" presId="urn:microsoft.com/office/officeart/2008/layout/HexagonCluster"/>
    <dgm:cxn modelId="{C9CEAAF4-BECB-4F22-A2F3-43407551DFB3}" type="presParOf" srcId="{29F3D59A-6F51-404D-97DA-6FF0F84FDE18}" destId="{D0227EF7-48C5-4726-A454-745AFBA2E1E3}" srcOrd="0" destOrd="0" presId="urn:microsoft.com/office/officeart/2008/layout/HexagonCluster"/>
    <dgm:cxn modelId="{6492C222-BDFD-4A2F-952D-087F603245ED}" type="presParOf" srcId="{33BDBDD7-9C03-481C-AB12-F0A0A004FC84}" destId="{59C297DF-1454-49FA-915C-585F3D9CA1E2}" srcOrd="3" destOrd="0" presId="urn:microsoft.com/office/officeart/2008/layout/HexagonCluster"/>
    <dgm:cxn modelId="{0117532D-8440-4557-B143-C22363199AAC}" type="presParOf" srcId="{59C297DF-1454-49FA-915C-585F3D9CA1E2}" destId="{06809876-311A-4744-A347-9A6EF45554A1}" srcOrd="0" destOrd="0" presId="urn:microsoft.com/office/officeart/2008/layout/HexagonCluster"/>
    <dgm:cxn modelId="{14CCF818-8409-4EC9-ADF9-F506827F3CA5}" type="presParOf" srcId="{33BDBDD7-9C03-481C-AB12-F0A0A004FC84}" destId="{B0FB914F-28CB-4CAE-9688-436D2CFF9388}" srcOrd="4" destOrd="0" presId="urn:microsoft.com/office/officeart/2008/layout/HexagonCluster"/>
    <dgm:cxn modelId="{2AB2EA82-8B6D-4EA5-AE97-3EFD51F51D81}" type="presParOf" srcId="{B0FB914F-28CB-4CAE-9688-436D2CFF9388}" destId="{A6687164-2A93-45C7-BD59-38614F142CE2}" srcOrd="0" destOrd="0" presId="urn:microsoft.com/office/officeart/2008/layout/HexagonCluster"/>
    <dgm:cxn modelId="{3A32F258-ED89-44C6-8394-2596186C24C3}" type="presParOf" srcId="{33BDBDD7-9C03-481C-AB12-F0A0A004FC84}" destId="{B71496BC-E5FA-4BFF-AAB8-E05B16CECFC8}" srcOrd="5" destOrd="0" presId="urn:microsoft.com/office/officeart/2008/layout/HexagonCluster"/>
    <dgm:cxn modelId="{DFD5CEA0-675E-4AFD-85F3-AA9867900DBD}" type="presParOf" srcId="{B71496BC-E5FA-4BFF-AAB8-E05B16CECFC8}" destId="{74BE2D62-93FB-4F68-9DA4-219DD1783C4A}" srcOrd="0" destOrd="0" presId="urn:microsoft.com/office/officeart/2008/layout/HexagonCluster"/>
    <dgm:cxn modelId="{79D63A19-BAEF-4609-BA31-3010B0019846}" type="presParOf" srcId="{33BDBDD7-9C03-481C-AB12-F0A0A004FC84}" destId="{B4A7D2A8-1DBA-4595-8B35-DD874F06F8AA}" srcOrd="6" destOrd="0" presId="urn:microsoft.com/office/officeart/2008/layout/HexagonCluster"/>
    <dgm:cxn modelId="{2C888FF7-5E43-46DD-9896-9088F796A5E7}" type="presParOf" srcId="{B4A7D2A8-1DBA-4595-8B35-DD874F06F8AA}" destId="{F3272F94-6205-4B2F-B2C9-FB46B5F6F55C}" srcOrd="0" destOrd="0" presId="urn:microsoft.com/office/officeart/2008/layout/HexagonCluster"/>
    <dgm:cxn modelId="{8C8A5EB3-4562-4A39-94B0-D0B69BC89336}" type="presParOf" srcId="{33BDBDD7-9C03-481C-AB12-F0A0A004FC84}" destId="{CF12DFCC-F53B-431B-963D-4A45C78960A2}" srcOrd="7" destOrd="0" presId="urn:microsoft.com/office/officeart/2008/layout/HexagonCluster"/>
    <dgm:cxn modelId="{F9238EEA-CD46-4E98-8AB0-BA4A837D4B91}" type="presParOf" srcId="{CF12DFCC-F53B-431B-963D-4A45C78960A2}" destId="{026FCFEE-9E44-46AE-B5AC-2E68935E2DD0}" srcOrd="0" destOrd="0" presId="urn:microsoft.com/office/officeart/2008/layout/HexagonCluster"/>
    <dgm:cxn modelId="{E490EBCC-D51C-413C-B106-EF84713B3860}" type="presParOf" srcId="{33BDBDD7-9C03-481C-AB12-F0A0A004FC84}" destId="{BFC0B99A-F8A2-423A-AB9B-17FD2766CFD3}" srcOrd="8" destOrd="0" presId="urn:microsoft.com/office/officeart/2008/layout/HexagonCluster"/>
    <dgm:cxn modelId="{20B98952-57A5-48A1-AFD7-ECAB4BFBBC4D}" type="presParOf" srcId="{BFC0B99A-F8A2-423A-AB9B-17FD2766CFD3}" destId="{028EA4C0-958C-4127-9B57-64D073ED7F38}" srcOrd="0" destOrd="0" presId="urn:microsoft.com/office/officeart/2008/layout/HexagonCluster"/>
    <dgm:cxn modelId="{1617F348-1320-49CC-802C-2F3938696F63}" type="presParOf" srcId="{33BDBDD7-9C03-481C-AB12-F0A0A004FC84}" destId="{A7174D5F-97A6-4B1B-8A5E-F51F2E47C700}" srcOrd="9" destOrd="0" presId="urn:microsoft.com/office/officeart/2008/layout/HexagonCluster"/>
    <dgm:cxn modelId="{8F329AED-03B4-4BEC-B618-D8D6F7781BEB}" type="presParOf" srcId="{A7174D5F-97A6-4B1B-8A5E-F51F2E47C700}" destId="{9FA8B847-20D3-48CC-970C-1535943918EA}" srcOrd="0" destOrd="0" presId="urn:microsoft.com/office/officeart/2008/layout/HexagonCluster"/>
    <dgm:cxn modelId="{11D5951F-1878-4EAA-B5EF-B0D295339DBD}" type="presParOf" srcId="{33BDBDD7-9C03-481C-AB12-F0A0A004FC84}" destId="{D4C5295B-9E18-45E4-878B-088E250DB982}" srcOrd="10" destOrd="0" presId="urn:microsoft.com/office/officeart/2008/layout/HexagonCluster"/>
    <dgm:cxn modelId="{8CD5D394-993F-41E8-A912-FD094C967E1F}" type="presParOf" srcId="{D4C5295B-9E18-45E4-878B-088E250DB982}" destId="{768511D9-7755-4BA7-86E9-8623CD6BEF9D}" srcOrd="0" destOrd="0" presId="urn:microsoft.com/office/officeart/2008/layout/HexagonCluster"/>
    <dgm:cxn modelId="{6D1BC292-852F-447D-B3A2-446296801921}" type="presParOf" srcId="{33BDBDD7-9C03-481C-AB12-F0A0A004FC84}" destId="{442578B6-0FF1-42FD-8829-15B5AC9DF4AE}" srcOrd="11" destOrd="0" presId="urn:microsoft.com/office/officeart/2008/layout/HexagonCluster"/>
    <dgm:cxn modelId="{62FA580E-C2A7-4FA2-AD50-094AADB9AF20}" type="presParOf" srcId="{442578B6-0FF1-42FD-8829-15B5AC9DF4AE}" destId="{A27EA174-104A-462E-A929-4FB6D7BE240C}" srcOrd="0" destOrd="0" presId="urn:microsoft.com/office/officeart/2008/layout/HexagonCluster"/>
    <dgm:cxn modelId="{A8A392CC-F17C-4BAD-9176-A90043FEDE45}" type="presParOf" srcId="{33BDBDD7-9C03-481C-AB12-F0A0A004FC84}" destId="{142C25CE-3714-4C67-ADDD-C46F9D3F8AA1}" srcOrd="12" destOrd="0" presId="urn:microsoft.com/office/officeart/2008/layout/HexagonCluster"/>
    <dgm:cxn modelId="{3E6A42A2-710C-47D4-B373-4A4C9F4F5E11}" type="presParOf" srcId="{142C25CE-3714-4C67-ADDD-C46F9D3F8AA1}" destId="{71CC09A6-4A27-4053-A5BF-E2ACC449DF6B}" srcOrd="0" destOrd="0" presId="urn:microsoft.com/office/officeart/2008/layout/HexagonCluster"/>
    <dgm:cxn modelId="{029718BE-457E-4254-8829-68FF87CAD5D2}" type="presParOf" srcId="{33BDBDD7-9C03-481C-AB12-F0A0A004FC84}" destId="{6AEA43A3-4A1F-4438-9CF1-AEB539DAC8E2}" srcOrd="13" destOrd="0" presId="urn:microsoft.com/office/officeart/2008/layout/HexagonCluster"/>
    <dgm:cxn modelId="{CA056A6E-4ABF-4B60-9826-CEE0F43EE52B}" type="presParOf" srcId="{6AEA43A3-4A1F-4438-9CF1-AEB539DAC8E2}" destId="{68116933-28F1-4313-A627-691B4903CE94}" srcOrd="0" destOrd="0" presId="urn:microsoft.com/office/officeart/2008/layout/HexagonCluster"/>
    <dgm:cxn modelId="{38F9C2BF-E410-4B78-9A3C-6C7999F192FB}" type="presParOf" srcId="{33BDBDD7-9C03-481C-AB12-F0A0A004FC84}" destId="{63627CA0-F293-4BDA-8A7E-429440C7AD5D}" srcOrd="14" destOrd="0" presId="urn:microsoft.com/office/officeart/2008/layout/HexagonCluster"/>
    <dgm:cxn modelId="{849947FB-197A-4C86-A7A2-A3FB1203ACB9}" type="presParOf" srcId="{63627CA0-F293-4BDA-8A7E-429440C7AD5D}" destId="{859AF5E9-CD94-48DD-8503-8F92D5C1BA9D}" srcOrd="0" destOrd="0" presId="urn:microsoft.com/office/officeart/2008/layout/HexagonCluster"/>
    <dgm:cxn modelId="{743B7094-5974-4EB8-BF08-E1D4BCE5E4E6}" type="presParOf" srcId="{33BDBDD7-9C03-481C-AB12-F0A0A004FC84}" destId="{E095450C-E964-4719-AEF3-1DCE42BE64A0}" srcOrd="15" destOrd="0" presId="urn:microsoft.com/office/officeart/2008/layout/HexagonCluster"/>
    <dgm:cxn modelId="{9337985B-C229-478E-9BAE-90C2BF3A7952}" type="presParOf" srcId="{E095450C-E964-4719-AEF3-1DCE42BE64A0}" destId="{42C8F1EF-8B86-4FBD-9524-F1E71027472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4C5C2-AF5A-44E0-9623-D3B41ADE4433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6CD1C7B-4743-40FA-9365-5A2DF2B0B16D}">
      <dgm:prSet phldrT="[Text]"/>
      <dgm:spPr/>
      <dgm:t>
        <a:bodyPr/>
        <a:lstStyle/>
        <a:p>
          <a:r>
            <a:rPr lang="en-US" dirty="0"/>
            <a:t>System Core</a:t>
          </a:r>
          <a:endParaRPr lang="en-SG" dirty="0"/>
        </a:p>
      </dgm:t>
    </dgm:pt>
    <dgm:pt modelId="{E2157BF2-4672-44E7-B510-260C1B83A60E}" type="parTrans" cxnId="{5134C4E4-0396-4F1D-B919-7C1DBFF0F2C7}">
      <dgm:prSet/>
      <dgm:spPr/>
      <dgm:t>
        <a:bodyPr/>
        <a:lstStyle/>
        <a:p>
          <a:endParaRPr lang="en-SG"/>
        </a:p>
      </dgm:t>
    </dgm:pt>
    <dgm:pt modelId="{822F6BBE-C960-4426-86D7-A534267B7449}" type="sibTrans" cxnId="{5134C4E4-0396-4F1D-B919-7C1DBFF0F2C7}">
      <dgm:prSet/>
      <dgm:spPr/>
      <dgm:t>
        <a:bodyPr/>
        <a:lstStyle/>
        <a:p>
          <a:endParaRPr lang="en-SG"/>
        </a:p>
      </dgm:t>
    </dgm:pt>
    <dgm:pt modelId="{D2C3CC1E-5E9A-49E6-BA73-BED2D7A432FF}">
      <dgm:prSet phldrT="[Text]"/>
      <dgm:spPr/>
      <dgm:t>
        <a:bodyPr/>
        <a:lstStyle/>
        <a:p>
          <a:r>
            <a:rPr lang="en-US" dirty="0"/>
            <a:t>Cortex M7</a:t>
          </a:r>
          <a:endParaRPr lang="en-SG" dirty="0"/>
        </a:p>
      </dgm:t>
    </dgm:pt>
    <dgm:pt modelId="{AC7C1335-139F-4EDF-8360-6609ECF25318}" type="parTrans" cxnId="{8DB8FD94-A98D-4C22-8178-37B436BCC6AC}">
      <dgm:prSet/>
      <dgm:spPr/>
      <dgm:t>
        <a:bodyPr/>
        <a:lstStyle/>
        <a:p>
          <a:endParaRPr lang="en-SG"/>
        </a:p>
      </dgm:t>
    </dgm:pt>
    <dgm:pt modelId="{58B802F1-9A4D-4B1E-977C-2B41CC91972D}" type="sibTrans" cxnId="{8DB8FD94-A98D-4C22-8178-37B436BCC6AC}">
      <dgm:prSet/>
      <dgm:spPr/>
      <dgm:t>
        <a:bodyPr/>
        <a:lstStyle/>
        <a:p>
          <a:endParaRPr lang="en-SG"/>
        </a:p>
      </dgm:t>
    </dgm:pt>
    <dgm:pt modelId="{50204E5C-E4B7-402A-B021-A5E1DAAC47A2}">
      <dgm:prSet phldrT="[Text]"/>
      <dgm:spPr/>
      <dgm:t>
        <a:bodyPr/>
        <a:lstStyle/>
        <a:p>
          <a:r>
            <a:rPr lang="en-US" dirty="0"/>
            <a:t>GPIO</a:t>
          </a:r>
          <a:endParaRPr lang="en-SG" dirty="0"/>
        </a:p>
      </dgm:t>
    </dgm:pt>
    <dgm:pt modelId="{93D1E96C-C37D-4DCF-86D4-2F5B5BF5744A}" type="parTrans" cxnId="{41454ECD-DAE7-4645-97B9-01A3209C91AD}">
      <dgm:prSet/>
      <dgm:spPr/>
      <dgm:t>
        <a:bodyPr/>
        <a:lstStyle/>
        <a:p>
          <a:endParaRPr lang="en-SG"/>
        </a:p>
      </dgm:t>
    </dgm:pt>
    <dgm:pt modelId="{6DADE372-9DB2-40DF-8298-A458F2C172E2}" type="sibTrans" cxnId="{41454ECD-DAE7-4645-97B9-01A3209C91AD}">
      <dgm:prSet/>
      <dgm:spPr/>
      <dgm:t>
        <a:bodyPr/>
        <a:lstStyle/>
        <a:p>
          <a:endParaRPr lang="en-SG"/>
        </a:p>
      </dgm:t>
    </dgm:pt>
    <dgm:pt modelId="{19B35D15-9863-4D9A-B4E5-8E045D5B6490}">
      <dgm:prSet phldrT="[Text]"/>
      <dgm:spPr/>
      <dgm:t>
        <a:bodyPr/>
        <a:lstStyle/>
        <a:p>
          <a:r>
            <a:rPr lang="en-US" dirty="0"/>
            <a:t>Connectivity</a:t>
          </a:r>
          <a:endParaRPr lang="en-SG" dirty="0"/>
        </a:p>
      </dgm:t>
    </dgm:pt>
    <dgm:pt modelId="{F422E5E3-6575-40AC-AEAB-1D13AEAB28A7}" type="parTrans" cxnId="{8B3291A9-BA9F-45C2-8FBD-A9C58140DE95}">
      <dgm:prSet/>
      <dgm:spPr/>
      <dgm:t>
        <a:bodyPr/>
        <a:lstStyle/>
        <a:p>
          <a:endParaRPr lang="en-SG"/>
        </a:p>
      </dgm:t>
    </dgm:pt>
    <dgm:pt modelId="{99A85C81-259A-4F9C-A206-6875BC37E32E}" type="sibTrans" cxnId="{8B3291A9-BA9F-45C2-8FBD-A9C58140DE95}">
      <dgm:prSet/>
      <dgm:spPr/>
      <dgm:t>
        <a:bodyPr/>
        <a:lstStyle/>
        <a:p>
          <a:endParaRPr lang="en-SG"/>
        </a:p>
      </dgm:t>
    </dgm:pt>
    <dgm:pt modelId="{24D95FE3-CB96-4D29-9CD9-0CE79C3B242B}">
      <dgm:prSet phldrT="[Text]"/>
      <dgm:spPr/>
      <dgm:t>
        <a:bodyPr/>
        <a:lstStyle/>
        <a:p>
          <a:r>
            <a:rPr lang="en-US" dirty="0"/>
            <a:t>SPI</a:t>
          </a:r>
          <a:endParaRPr lang="en-SG" dirty="0"/>
        </a:p>
      </dgm:t>
    </dgm:pt>
    <dgm:pt modelId="{3FF8EC6E-FD79-4A99-9886-1D2AFFED8BC5}" type="parTrans" cxnId="{EE6BF0A6-3E5E-4141-8DF1-FB9043607673}">
      <dgm:prSet/>
      <dgm:spPr/>
      <dgm:t>
        <a:bodyPr/>
        <a:lstStyle/>
        <a:p>
          <a:endParaRPr lang="en-SG"/>
        </a:p>
      </dgm:t>
    </dgm:pt>
    <dgm:pt modelId="{E18904B6-5F74-4FB9-AF2B-B2C6875EFEBE}" type="sibTrans" cxnId="{EE6BF0A6-3E5E-4141-8DF1-FB9043607673}">
      <dgm:prSet/>
      <dgm:spPr/>
      <dgm:t>
        <a:bodyPr/>
        <a:lstStyle/>
        <a:p>
          <a:endParaRPr lang="en-SG"/>
        </a:p>
      </dgm:t>
    </dgm:pt>
    <dgm:pt modelId="{3F44FD23-5B98-43AF-867D-A4249B509075}">
      <dgm:prSet phldrT="[Text]"/>
      <dgm:spPr/>
      <dgm:t>
        <a:bodyPr/>
        <a:lstStyle/>
        <a:p>
          <a:r>
            <a:rPr lang="en-US" dirty="0"/>
            <a:t>Security</a:t>
          </a:r>
          <a:endParaRPr lang="en-SG" dirty="0"/>
        </a:p>
      </dgm:t>
    </dgm:pt>
    <dgm:pt modelId="{B623B100-1DEB-43DD-A189-D4B872DA8618}" type="parTrans" cxnId="{27EE1E27-579D-43EA-9FE7-7C0127D9C706}">
      <dgm:prSet/>
      <dgm:spPr/>
      <dgm:t>
        <a:bodyPr/>
        <a:lstStyle/>
        <a:p>
          <a:endParaRPr lang="en-SG"/>
        </a:p>
      </dgm:t>
    </dgm:pt>
    <dgm:pt modelId="{92DF6AFC-ABA2-4C82-9292-802559E6E238}" type="sibTrans" cxnId="{27EE1E27-579D-43EA-9FE7-7C0127D9C706}">
      <dgm:prSet/>
      <dgm:spPr/>
      <dgm:t>
        <a:bodyPr/>
        <a:lstStyle/>
        <a:p>
          <a:endParaRPr lang="en-SG"/>
        </a:p>
      </dgm:t>
    </dgm:pt>
    <dgm:pt modelId="{D5F5B7FE-372D-482F-941C-1EA698651DE5}">
      <dgm:prSet phldrT="[Text]"/>
      <dgm:spPr/>
      <dgm:t>
        <a:bodyPr/>
        <a:lstStyle/>
        <a:p>
          <a:r>
            <a:rPr lang="en-US" dirty="0"/>
            <a:t>RNG</a:t>
          </a:r>
          <a:endParaRPr lang="en-SG" dirty="0"/>
        </a:p>
      </dgm:t>
    </dgm:pt>
    <dgm:pt modelId="{94D2DF91-6364-487D-9C5A-941A7E265AA7}" type="parTrans" cxnId="{B6F9E164-B791-4DD6-82C4-DDEEF1DFEF50}">
      <dgm:prSet/>
      <dgm:spPr/>
      <dgm:t>
        <a:bodyPr/>
        <a:lstStyle/>
        <a:p>
          <a:endParaRPr lang="en-SG"/>
        </a:p>
      </dgm:t>
    </dgm:pt>
    <dgm:pt modelId="{95F26088-08D5-4F4B-AD74-960AC751F22F}" type="sibTrans" cxnId="{B6F9E164-B791-4DD6-82C4-DDEEF1DFEF50}">
      <dgm:prSet/>
      <dgm:spPr/>
      <dgm:t>
        <a:bodyPr/>
        <a:lstStyle/>
        <a:p>
          <a:endParaRPr lang="en-SG"/>
        </a:p>
      </dgm:t>
    </dgm:pt>
    <dgm:pt modelId="{5937A3EF-EBDA-4D8C-A61A-4C8686554ABF}">
      <dgm:prSet phldrT="[Text]"/>
      <dgm:spPr/>
      <dgm:t>
        <a:bodyPr/>
        <a:lstStyle/>
        <a:p>
          <a:r>
            <a:rPr lang="en-US" dirty="0"/>
            <a:t>Computing</a:t>
          </a:r>
          <a:endParaRPr lang="en-SG" dirty="0"/>
        </a:p>
      </dgm:t>
    </dgm:pt>
    <dgm:pt modelId="{FDA48A70-531A-494C-B629-7F1B1DC1938C}" type="parTrans" cxnId="{9050126F-0F7A-425F-A3CD-FFD530011967}">
      <dgm:prSet/>
      <dgm:spPr/>
      <dgm:t>
        <a:bodyPr/>
        <a:lstStyle/>
        <a:p>
          <a:endParaRPr lang="en-SG"/>
        </a:p>
      </dgm:t>
    </dgm:pt>
    <dgm:pt modelId="{EC061A53-2675-440D-82B2-A9B28C52A69A}" type="sibTrans" cxnId="{9050126F-0F7A-425F-A3CD-FFD530011967}">
      <dgm:prSet/>
      <dgm:spPr/>
      <dgm:t>
        <a:bodyPr/>
        <a:lstStyle/>
        <a:p>
          <a:endParaRPr lang="en-SG"/>
        </a:p>
      </dgm:t>
    </dgm:pt>
    <dgm:pt modelId="{69FD4B28-33D8-49C9-8929-1318869B5E2C}">
      <dgm:prSet phldrT="[Text]"/>
      <dgm:spPr/>
      <dgm:t>
        <a:bodyPr/>
        <a:lstStyle/>
        <a:p>
          <a:r>
            <a:rPr lang="en-US" dirty="0"/>
            <a:t>NVIC</a:t>
          </a:r>
          <a:endParaRPr lang="en-SG" dirty="0"/>
        </a:p>
      </dgm:t>
    </dgm:pt>
    <dgm:pt modelId="{FB911F7E-406F-4B10-A63F-62573FCA0664}" type="parTrans" cxnId="{2D437701-A1A0-4A73-A107-02C485BB34AA}">
      <dgm:prSet/>
      <dgm:spPr/>
      <dgm:t>
        <a:bodyPr/>
        <a:lstStyle/>
        <a:p>
          <a:endParaRPr lang="en-SG"/>
        </a:p>
      </dgm:t>
    </dgm:pt>
    <dgm:pt modelId="{5343A15C-BEE2-4960-8F07-7717DD3DC1F8}" type="sibTrans" cxnId="{2D437701-A1A0-4A73-A107-02C485BB34AA}">
      <dgm:prSet/>
      <dgm:spPr/>
      <dgm:t>
        <a:bodyPr/>
        <a:lstStyle/>
        <a:p>
          <a:endParaRPr lang="en-SG"/>
        </a:p>
      </dgm:t>
    </dgm:pt>
    <dgm:pt modelId="{8413778E-2C5E-4C2B-83FC-F1BFB2621203}">
      <dgm:prSet phldrT="[Text]"/>
      <dgm:spPr/>
      <dgm:t>
        <a:bodyPr/>
        <a:lstStyle/>
        <a:p>
          <a:r>
            <a:rPr lang="en-US" dirty="0"/>
            <a:t>RCC</a:t>
          </a:r>
          <a:endParaRPr lang="en-SG" dirty="0"/>
        </a:p>
      </dgm:t>
    </dgm:pt>
    <dgm:pt modelId="{60A05A0A-885C-4825-9C3A-A7578D45032B}" type="parTrans" cxnId="{A6368385-6119-4BAC-A932-C53915AF7B1A}">
      <dgm:prSet/>
      <dgm:spPr/>
      <dgm:t>
        <a:bodyPr/>
        <a:lstStyle/>
        <a:p>
          <a:endParaRPr lang="en-SG"/>
        </a:p>
      </dgm:t>
    </dgm:pt>
    <dgm:pt modelId="{AC960FA0-0795-4A01-86BE-79302AB8218F}" type="sibTrans" cxnId="{A6368385-6119-4BAC-A932-C53915AF7B1A}">
      <dgm:prSet/>
      <dgm:spPr/>
      <dgm:t>
        <a:bodyPr/>
        <a:lstStyle/>
        <a:p>
          <a:endParaRPr lang="en-SG"/>
        </a:p>
      </dgm:t>
    </dgm:pt>
    <dgm:pt modelId="{20C1FED9-3582-4EB7-8EE6-898519A9CA8F}">
      <dgm:prSet phldrT="[Text]"/>
      <dgm:spPr/>
      <dgm:t>
        <a:bodyPr/>
        <a:lstStyle/>
        <a:p>
          <a:r>
            <a:rPr lang="en-US" dirty="0"/>
            <a:t>CRC</a:t>
          </a:r>
          <a:endParaRPr lang="en-SG" dirty="0"/>
        </a:p>
      </dgm:t>
    </dgm:pt>
    <dgm:pt modelId="{142A791A-3936-466F-8A46-3972A97896FC}" type="parTrans" cxnId="{7F0518FC-A6AA-41FC-865A-9C6AED518FC0}">
      <dgm:prSet/>
      <dgm:spPr/>
      <dgm:t>
        <a:bodyPr/>
        <a:lstStyle/>
        <a:p>
          <a:endParaRPr lang="en-SG"/>
        </a:p>
      </dgm:t>
    </dgm:pt>
    <dgm:pt modelId="{461161B8-2455-493F-B832-2B29EBEE2BA5}" type="sibTrans" cxnId="{7F0518FC-A6AA-41FC-865A-9C6AED518FC0}">
      <dgm:prSet/>
      <dgm:spPr/>
      <dgm:t>
        <a:bodyPr/>
        <a:lstStyle/>
        <a:p>
          <a:endParaRPr lang="en-SG"/>
        </a:p>
      </dgm:t>
    </dgm:pt>
    <dgm:pt modelId="{27D79BFE-E286-4FCF-8496-225931635F41}">
      <dgm:prSet phldrT="[Text]"/>
      <dgm:spPr/>
      <dgm:t>
        <a:bodyPr/>
        <a:lstStyle/>
        <a:p>
          <a:r>
            <a:rPr lang="en-US" dirty="0"/>
            <a:t>Extras</a:t>
          </a:r>
          <a:endParaRPr lang="en-SG" dirty="0"/>
        </a:p>
      </dgm:t>
    </dgm:pt>
    <dgm:pt modelId="{B75CB699-490A-40FA-81B3-254EB4ECDFC3}" type="parTrans" cxnId="{104F801E-4E07-427A-966A-FAAE4AC9EB10}">
      <dgm:prSet/>
      <dgm:spPr/>
      <dgm:t>
        <a:bodyPr/>
        <a:lstStyle/>
        <a:p>
          <a:endParaRPr lang="en-SG"/>
        </a:p>
      </dgm:t>
    </dgm:pt>
    <dgm:pt modelId="{CF211C88-289B-4D39-93BA-0502269B1C0D}" type="sibTrans" cxnId="{104F801E-4E07-427A-966A-FAAE4AC9EB10}">
      <dgm:prSet/>
      <dgm:spPr/>
      <dgm:t>
        <a:bodyPr/>
        <a:lstStyle/>
        <a:p>
          <a:endParaRPr lang="en-SG"/>
        </a:p>
      </dgm:t>
    </dgm:pt>
    <dgm:pt modelId="{55FCEF4B-7C6C-4580-8D52-4824FD9EB8CF}">
      <dgm:prSet phldrT="[Text]"/>
      <dgm:spPr/>
      <dgm:t>
        <a:bodyPr/>
        <a:lstStyle/>
        <a:p>
          <a:r>
            <a:rPr lang="en-US" dirty="0"/>
            <a:t>Joystick</a:t>
          </a:r>
          <a:endParaRPr lang="en-SG" dirty="0"/>
        </a:p>
      </dgm:t>
    </dgm:pt>
    <dgm:pt modelId="{C259C95B-D6ED-4E1F-BB71-D74C8D160B81}" type="parTrans" cxnId="{A2858AE5-EEF8-4F76-A073-36BF81308DC3}">
      <dgm:prSet/>
      <dgm:spPr/>
      <dgm:t>
        <a:bodyPr/>
        <a:lstStyle/>
        <a:p>
          <a:endParaRPr lang="en-SG"/>
        </a:p>
      </dgm:t>
    </dgm:pt>
    <dgm:pt modelId="{F91DF05F-78E6-42A5-BE63-83B743898B27}" type="sibTrans" cxnId="{A2858AE5-EEF8-4F76-A073-36BF81308DC3}">
      <dgm:prSet/>
      <dgm:spPr/>
      <dgm:t>
        <a:bodyPr/>
        <a:lstStyle/>
        <a:p>
          <a:endParaRPr lang="en-SG"/>
        </a:p>
      </dgm:t>
    </dgm:pt>
    <dgm:pt modelId="{543A14BC-30EF-4A4F-BE4B-35E1922EFECE}">
      <dgm:prSet phldrT="[Text]"/>
      <dgm:spPr/>
      <dgm:t>
        <a:bodyPr/>
        <a:lstStyle/>
        <a:p>
          <a:r>
            <a:rPr lang="en-US" dirty="0"/>
            <a:t>MP3 IC</a:t>
          </a:r>
          <a:endParaRPr lang="en-SG" dirty="0"/>
        </a:p>
      </dgm:t>
    </dgm:pt>
    <dgm:pt modelId="{CBCE1DF3-4A2D-4DF8-ADC4-F06D50F81C81}" type="parTrans" cxnId="{6682DB27-9A44-43A1-9355-C4F9DB206936}">
      <dgm:prSet/>
      <dgm:spPr/>
      <dgm:t>
        <a:bodyPr/>
        <a:lstStyle/>
        <a:p>
          <a:endParaRPr lang="en-SG"/>
        </a:p>
      </dgm:t>
    </dgm:pt>
    <dgm:pt modelId="{CD4DBD9D-D795-4E80-A014-653D14B6AEDC}" type="sibTrans" cxnId="{6682DB27-9A44-43A1-9355-C4F9DB206936}">
      <dgm:prSet/>
      <dgm:spPr/>
      <dgm:t>
        <a:bodyPr/>
        <a:lstStyle/>
        <a:p>
          <a:endParaRPr lang="en-SG"/>
        </a:p>
      </dgm:t>
    </dgm:pt>
    <dgm:pt modelId="{4D83D873-4F28-4CB3-851C-E9919BB5C06D}">
      <dgm:prSet phldrT="[Text]"/>
      <dgm:spPr/>
      <dgm:t>
        <a:bodyPr/>
        <a:lstStyle/>
        <a:p>
          <a:r>
            <a:rPr lang="en-US" dirty="0"/>
            <a:t>IO Shield</a:t>
          </a:r>
          <a:endParaRPr lang="en-SG" dirty="0"/>
        </a:p>
      </dgm:t>
    </dgm:pt>
    <dgm:pt modelId="{55F576B3-0F2E-4861-9D19-4C5181752BF7}" type="parTrans" cxnId="{FCA11DCF-06E8-467A-AAAE-A42A26707FD1}">
      <dgm:prSet/>
      <dgm:spPr/>
      <dgm:t>
        <a:bodyPr/>
        <a:lstStyle/>
        <a:p>
          <a:endParaRPr lang="en-SG"/>
        </a:p>
      </dgm:t>
    </dgm:pt>
    <dgm:pt modelId="{FF8C4B90-C1B5-4292-8EDF-0919AE13A216}" type="sibTrans" cxnId="{FCA11DCF-06E8-467A-AAAE-A42A26707FD1}">
      <dgm:prSet/>
      <dgm:spPr/>
      <dgm:t>
        <a:bodyPr/>
        <a:lstStyle/>
        <a:p>
          <a:endParaRPr lang="en-SG"/>
        </a:p>
      </dgm:t>
    </dgm:pt>
    <dgm:pt modelId="{9B903FCC-6EC8-45F8-B237-0F62D5BCA932}" type="pres">
      <dgm:prSet presAssocID="{F6D4C5C2-AF5A-44E0-9623-D3B41ADE4433}" presName="theList" presStyleCnt="0">
        <dgm:presLayoutVars>
          <dgm:dir/>
          <dgm:animLvl val="lvl"/>
          <dgm:resizeHandles val="exact"/>
        </dgm:presLayoutVars>
      </dgm:prSet>
      <dgm:spPr/>
    </dgm:pt>
    <dgm:pt modelId="{D13BCC4B-DA8C-431D-9B8A-ED350098F141}" type="pres">
      <dgm:prSet presAssocID="{96CD1C7B-4743-40FA-9365-5A2DF2B0B16D}" presName="compNode" presStyleCnt="0"/>
      <dgm:spPr/>
    </dgm:pt>
    <dgm:pt modelId="{7114D514-B32E-4F5B-9D67-380305EBA1E0}" type="pres">
      <dgm:prSet presAssocID="{96CD1C7B-4743-40FA-9365-5A2DF2B0B16D}" presName="aNode" presStyleLbl="bgShp" presStyleIdx="0" presStyleCnt="5"/>
      <dgm:spPr/>
    </dgm:pt>
    <dgm:pt modelId="{C5DB059C-8B74-4854-9731-C22ED58B4527}" type="pres">
      <dgm:prSet presAssocID="{96CD1C7B-4743-40FA-9365-5A2DF2B0B16D}" presName="textNode" presStyleLbl="bgShp" presStyleIdx="0" presStyleCnt="5"/>
      <dgm:spPr/>
    </dgm:pt>
    <dgm:pt modelId="{01694688-FC74-44A2-ADB3-EAF2D7C92D1E}" type="pres">
      <dgm:prSet presAssocID="{96CD1C7B-4743-40FA-9365-5A2DF2B0B16D}" presName="compChildNode" presStyleCnt="0"/>
      <dgm:spPr/>
    </dgm:pt>
    <dgm:pt modelId="{AFF5FED6-E1B7-4806-A891-D95794ABE3B5}" type="pres">
      <dgm:prSet presAssocID="{96CD1C7B-4743-40FA-9365-5A2DF2B0B16D}" presName="theInnerList" presStyleCnt="0"/>
      <dgm:spPr/>
    </dgm:pt>
    <dgm:pt modelId="{0EFC48BD-91A2-441D-91AA-C0234B7362D7}" type="pres">
      <dgm:prSet presAssocID="{D2C3CC1E-5E9A-49E6-BA73-BED2D7A432FF}" presName="childNode" presStyleLbl="node1" presStyleIdx="0" presStyleCnt="10">
        <dgm:presLayoutVars>
          <dgm:bulletEnabled val="1"/>
        </dgm:presLayoutVars>
      </dgm:prSet>
      <dgm:spPr/>
    </dgm:pt>
    <dgm:pt modelId="{6D903120-D0B5-4A65-BC76-400BB4B859E3}" type="pres">
      <dgm:prSet presAssocID="{D2C3CC1E-5E9A-49E6-BA73-BED2D7A432FF}" presName="aSpace2" presStyleCnt="0"/>
      <dgm:spPr/>
    </dgm:pt>
    <dgm:pt modelId="{DC41BF53-ADC0-4473-8003-B64C2933C9A5}" type="pres">
      <dgm:prSet presAssocID="{50204E5C-E4B7-402A-B021-A5E1DAAC47A2}" presName="childNode" presStyleLbl="node1" presStyleIdx="1" presStyleCnt="10">
        <dgm:presLayoutVars>
          <dgm:bulletEnabled val="1"/>
        </dgm:presLayoutVars>
      </dgm:prSet>
      <dgm:spPr/>
    </dgm:pt>
    <dgm:pt modelId="{3DCC3101-DBCD-4061-BB9A-084F8A7E10BD}" type="pres">
      <dgm:prSet presAssocID="{50204E5C-E4B7-402A-B021-A5E1DAAC47A2}" presName="aSpace2" presStyleCnt="0"/>
      <dgm:spPr/>
    </dgm:pt>
    <dgm:pt modelId="{7FEF3B1B-B9D9-4424-8385-1BE9D970B4D9}" type="pres">
      <dgm:prSet presAssocID="{69FD4B28-33D8-49C9-8929-1318869B5E2C}" presName="childNode" presStyleLbl="node1" presStyleIdx="2" presStyleCnt="10">
        <dgm:presLayoutVars>
          <dgm:bulletEnabled val="1"/>
        </dgm:presLayoutVars>
      </dgm:prSet>
      <dgm:spPr/>
    </dgm:pt>
    <dgm:pt modelId="{C37C39ED-16EC-4B5B-80FB-70453B751736}" type="pres">
      <dgm:prSet presAssocID="{69FD4B28-33D8-49C9-8929-1318869B5E2C}" presName="aSpace2" presStyleCnt="0"/>
      <dgm:spPr/>
    </dgm:pt>
    <dgm:pt modelId="{BA323F2D-4329-480C-A01B-EFF5231C1606}" type="pres">
      <dgm:prSet presAssocID="{8413778E-2C5E-4C2B-83FC-F1BFB2621203}" presName="childNode" presStyleLbl="node1" presStyleIdx="3" presStyleCnt="10">
        <dgm:presLayoutVars>
          <dgm:bulletEnabled val="1"/>
        </dgm:presLayoutVars>
      </dgm:prSet>
      <dgm:spPr/>
    </dgm:pt>
    <dgm:pt modelId="{E6FE3732-1DC9-4637-BADD-E6809BFEEB24}" type="pres">
      <dgm:prSet presAssocID="{96CD1C7B-4743-40FA-9365-5A2DF2B0B16D}" presName="aSpace" presStyleCnt="0"/>
      <dgm:spPr/>
    </dgm:pt>
    <dgm:pt modelId="{7875778E-8DFB-47EF-8A0B-53929ECDBB86}" type="pres">
      <dgm:prSet presAssocID="{19B35D15-9863-4D9A-B4E5-8E045D5B6490}" presName="compNode" presStyleCnt="0"/>
      <dgm:spPr/>
    </dgm:pt>
    <dgm:pt modelId="{05A814B5-9ED7-458B-B7B1-A7718991DB78}" type="pres">
      <dgm:prSet presAssocID="{19B35D15-9863-4D9A-B4E5-8E045D5B6490}" presName="aNode" presStyleLbl="bgShp" presStyleIdx="1" presStyleCnt="5"/>
      <dgm:spPr/>
    </dgm:pt>
    <dgm:pt modelId="{9F45FE44-7956-4F56-B929-5C6808308B9B}" type="pres">
      <dgm:prSet presAssocID="{19B35D15-9863-4D9A-B4E5-8E045D5B6490}" presName="textNode" presStyleLbl="bgShp" presStyleIdx="1" presStyleCnt="5"/>
      <dgm:spPr/>
    </dgm:pt>
    <dgm:pt modelId="{053688DC-9FC2-4270-8136-A332236D1161}" type="pres">
      <dgm:prSet presAssocID="{19B35D15-9863-4D9A-B4E5-8E045D5B6490}" presName="compChildNode" presStyleCnt="0"/>
      <dgm:spPr/>
    </dgm:pt>
    <dgm:pt modelId="{EE5954AC-7A98-4E12-9E97-D88481AD96B0}" type="pres">
      <dgm:prSet presAssocID="{19B35D15-9863-4D9A-B4E5-8E045D5B6490}" presName="theInnerList" presStyleCnt="0"/>
      <dgm:spPr/>
    </dgm:pt>
    <dgm:pt modelId="{CC0D3890-5EB3-4724-99F3-49680454237E}" type="pres">
      <dgm:prSet presAssocID="{24D95FE3-CB96-4D29-9CD9-0CE79C3B242B}" presName="childNode" presStyleLbl="node1" presStyleIdx="4" presStyleCnt="10">
        <dgm:presLayoutVars>
          <dgm:bulletEnabled val="1"/>
        </dgm:presLayoutVars>
      </dgm:prSet>
      <dgm:spPr/>
    </dgm:pt>
    <dgm:pt modelId="{E3C6D929-B93D-4D17-8B21-DCB9B52501BC}" type="pres">
      <dgm:prSet presAssocID="{19B35D15-9863-4D9A-B4E5-8E045D5B6490}" presName="aSpace" presStyleCnt="0"/>
      <dgm:spPr/>
    </dgm:pt>
    <dgm:pt modelId="{3AF39790-1799-4644-B57D-81E2077F7CE6}" type="pres">
      <dgm:prSet presAssocID="{3F44FD23-5B98-43AF-867D-A4249B509075}" presName="compNode" presStyleCnt="0"/>
      <dgm:spPr/>
    </dgm:pt>
    <dgm:pt modelId="{05D31797-490C-4D20-9941-78822BA8C27A}" type="pres">
      <dgm:prSet presAssocID="{3F44FD23-5B98-43AF-867D-A4249B509075}" presName="aNode" presStyleLbl="bgShp" presStyleIdx="2" presStyleCnt="5"/>
      <dgm:spPr/>
    </dgm:pt>
    <dgm:pt modelId="{7D2EE5C5-F578-494F-9213-E217F5B9A25C}" type="pres">
      <dgm:prSet presAssocID="{3F44FD23-5B98-43AF-867D-A4249B509075}" presName="textNode" presStyleLbl="bgShp" presStyleIdx="2" presStyleCnt="5"/>
      <dgm:spPr/>
    </dgm:pt>
    <dgm:pt modelId="{38D46B56-CA45-424C-BCE8-81791BD89871}" type="pres">
      <dgm:prSet presAssocID="{3F44FD23-5B98-43AF-867D-A4249B509075}" presName="compChildNode" presStyleCnt="0"/>
      <dgm:spPr/>
    </dgm:pt>
    <dgm:pt modelId="{2D5F73A0-7137-455E-8438-499F8D9B2F78}" type="pres">
      <dgm:prSet presAssocID="{3F44FD23-5B98-43AF-867D-A4249B509075}" presName="theInnerList" presStyleCnt="0"/>
      <dgm:spPr/>
    </dgm:pt>
    <dgm:pt modelId="{5DA55568-7B63-4A6D-A159-B90B1842D263}" type="pres">
      <dgm:prSet presAssocID="{D5F5B7FE-372D-482F-941C-1EA698651DE5}" presName="childNode" presStyleLbl="node1" presStyleIdx="5" presStyleCnt="10">
        <dgm:presLayoutVars>
          <dgm:bulletEnabled val="1"/>
        </dgm:presLayoutVars>
      </dgm:prSet>
      <dgm:spPr/>
    </dgm:pt>
    <dgm:pt modelId="{0DD51FD3-06DA-468F-81FC-D12257664B17}" type="pres">
      <dgm:prSet presAssocID="{3F44FD23-5B98-43AF-867D-A4249B509075}" presName="aSpace" presStyleCnt="0"/>
      <dgm:spPr/>
    </dgm:pt>
    <dgm:pt modelId="{DBD9E73D-C5E7-427F-980B-D25DA8A79876}" type="pres">
      <dgm:prSet presAssocID="{5937A3EF-EBDA-4D8C-A61A-4C8686554ABF}" presName="compNode" presStyleCnt="0"/>
      <dgm:spPr/>
    </dgm:pt>
    <dgm:pt modelId="{1FC56E85-EC3B-4F91-9DF1-3F1BB8505483}" type="pres">
      <dgm:prSet presAssocID="{5937A3EF-EBDA-4D8C-A61A-4C8686554ABF}" presName="aNode" presStyleLbl="bgShp" presStyleIdx="3" presStyleCnt="5"/>
      <dgm:spPr/>
    </dgm:pt>
    <dgm:pt modelId="{87CE8BD3-BFC5-4BBE-9745-2DBA8B4C560D}" type="pres">
      <dgm:prSet presAssocID="{5937A3EF-EBDA-4D8C-A61A-4C8686554ABF}" presName="textNode" presStyleLbl="bgShp" presStyleIdx="3" presStyleCnt="5"/>
      <dgm:spPr/>
    </dgm:pt>
    <dgm:pt modelId="{B6E15640-1E9F-4C18-8394-0F34C2787771}" type="pres">
      <dgm:prSet presAssocID="{5937A3EF-EBDA-4D8C-A61A-4C8686554ABF}" presName="compChildNode" presStyleCnt="0"/>
      <dgm:spPr/>
    </dgm:pt>
    <dgm:pt modelId="{90F091B3-2BEA-4207-B58F-04310FC03193}" type="pres">
      <dgm:prSet presAssocID="{5937A3EF-EBDA-4D8C-A61A-4C8686554ABF}" presName="theInnerList" presStyleCnt="0"/>
      <dgm:spPr/>
    </dgm:pt>
    <dgm:pt modelId="{29B1F4DB-05B2-450D-92F1-510C209EE7E3}" type="pres">
      <dgm:prSet presAssocID="{20C1FED9-3582-4EB7-8EE6-898519A9CA8F}" presName="childNode" presStyleLbl="node1" presStyleIdx="6" presStyleCnt="10">
        <dgm:presLayoutVars>
          <dgm:bulletEnabled val="1"/>
        </dgm:presLayoutVars>
      </dgm:prSet>
      <dgm:spPr/>
    </dgm:pt>
    <dgm:pt modelId="{B5746255-8996-4643-89C8-B89ABB00E20B}" type="pres">
      <dgm:prSet presAssocID="{5937A3EF-EBDA-4D8C-A61A-4C8686554ABF}" presName="aSpace" presStyleCnt="0"/>
      <dgm:spPr/>
    </dgm:pt>
    <dgm:pt modelId="{4901679E-D14C-400D-848D-D4A8176AE439}" type="pres">
      <dgm:prSet presAssocID="{27D79BFE-E286-4FCF-8496-225931635F41}" presName="compNode" presStyleCnt="0"/>
      <dgm:spPr/>
    </dgm:pt>
    <dgm:pt modelId="{08185742-9D5A-4188-9129-A26A51FF1A5D}" type="pres">
      <dgm:prSet presAssocID="{27D79BFE-E286-4FCF-8496-225931635F41}" presName="aNode" presStyleLbl="bgShp" presStyleIdx="4" presStyleCnt="5"/>
      <dgm:spPr/>
    </dgm:pt>
    <dgm:pt modelId="{CCB6EE54-A98B-4FA3-BEDA-0EE7185B1563}" type="pres">
      <dgm:prSet presAssocID="{27D79BFE-E286-4FCF-8496-225931635F41}" presName="textNode" presStyleLbl="bgShp" presStyleIdx="4" presStyleCnt="5"/>
      <dgm:spPr/>
    </dgm:pt>
    <dgm:pt modelId="{E1DB7546-F19D-4DEE-9BA9-E2A64AAFFA81}" type="pres">
      <dgm:prSet presAssocID="{27D79BFE-E286-4FCF-8496-225931635F41}" presName="compChildNode" presStyleCnt="0"/>
      <dgm:spPr/>
    </dgm:pt>
    <dgm:pt modelId="{F786B6FE-8A97-4AE2-BCB8-F07D2F0932A0}" type="pres">
      <dgm:prSet presAssocID="{27D79BFE-E286-4FCF-8496-225931635F41}" presName="theInnerList" presStyleCnt="0"/>
      <dgm:spPr/>
    </dgm:pt>
    <dgm:pt modelId="{E9465483-C8BF-496E-BA75-D0F4769EF228}" type="pres">
      <dgm:prSet presAssocID="{4D83D873-4F28-4CB3-851C-E9919BB5C06D}" presName="childNode" presStyleLbl="node1" presStyleIdx="7" presStyleCnt="10">
        <dgm:presLayoutVars>
          <dgm:bulletEnabled val="1"/>
        </dgm:presLayoutVars>
      </dgm:prSet>
      <dgm:spPr/>
    </dgm:pt>
    <dgm:pt modelId="{A410849A-05F4-4960-92CA-1382DE8E9549}" type="pres">
      <dgm:prSet presAssocID="{4D83D873-4F28-4CB3-851C-E9919BB5C06D}" presName="aSpace2" presStyleCnt="0"/>
      <dgm:spPr/>
    </dgm:pt>
    <dgm:pt modelId="{54EFD762-C43A-41D1-A004-049977E0CB80}" type="pres">
      <dgm:prSet presAssocID="{55FCEF4B-7C6C-4580-8D52-4824FD9EB8CF}" presName="childNode" presStyleLbl="node1" presStyleIdx="8" presStyleCnt="10">
        <dgm:presLayoutVars>
          <dgm:bulletEnabled val="1"/>
        </dgm:presLayoutVars>
      </dgm:prSet>
      <dgm:spPr/>
    </dgm:pt>
    <dgm:pt modelId="{F0D4C033-A5F9-4B23-B8AD-70995A930C84}" type="pres">
      <dgm:prSet presAssocID="{55FCEF4B-7C6C-4580-8D52-4824FD9EB8CF}" presName="aSpace2" presStyleCnt="0"/>
      <dgm:spPr/>
    </dgm:pt>
    <dgm:pt modelId="{6B1C96D3-0C79-4F2C-ADA9-3DA9057627B6}" type="pres">
      <dgm:prSet presAssocID="{543A14BC-30EF-4A4F-BE4B-35E1922EFECE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2D437701-A1A0-4A73-A107-02C485BB34AA}" srcId="{96CD1C7B-4743-40FA-9365-5A2DF2B0B16D}" destId="{69FD4B28-33D8-49C9-8929-1318869B5E2C}" srcOrd="2" destOrd="0" parTransId="{FB911F7E-406F-4B10-A63F-62573FCA0664}" sibTransId="{5343A15C-BEE2-4960-8F07-7717DD3DC1F8}"/>
    <dgm:cxn modelId="{F629AA0C-921B-4C12-9A18-BD200CC782B4}" type="presOf" srcId="{20C1FED9-3582-4EB7-8EE6-898519A9CA8F}" destId="{29B1F4DB-05B2-450D-92F1-510C209EE7E3}" srcOrd="0" destOrd="0" presId="urn:microsoft.com/office/officeart/2005/8/layout/lProcess2"/>
    <dgm:cxn modelId="{104F801E-4E07-427A-966A-FAAE4AC9EB10}" srcId="{F6D4C5C2-AF5A-44E0-9623-D3B41ADE4433}" destId="{27D79BFE-E286-4FCF-8496-225931635F41}" srcOrd="4" destOrd="0" parTransId="{B75CB699-490A-40FA-81B3-254EB4ECDFC3}" sibTransId="{CF211C88-289B-4D39-93BA-0502269B1C0D}"/>
    <dgm:cxn modelId="{B9337423-0B97-4BD8-9DDD-24C188540BCE}" type="presOf" srcId="{24D95FE3-CB96-4D29-9CD9-0CE79C3B242B}" destId="{CC0D3890-5EB3-4724-99F3-49680454237E}" srcOrd="0" destOrd="0" presId="urn:microsoft.com/office/officeart/2005/8/layout/lProcess2"/>
    <dgm:cxn modelId="{27EE1E27-579D-43EA-9FE7-7C0127D9C706}" srcId="{F6D4C5C2-AF5A-44E0-9623-D3B41ADE4433}" destId="{3F44FD23-5B98-43AF-867D-A4249B509075}" srcOrd="2" destOrd="0" parTransId="{B623B100-1DEB-43DD-A189-D4B872DA8618}" sibTransId="{92DF6AFC-ABA2-4C82-9292-802559E6E238}"/>
    <dgm:cxn modelId="{6682DB27-9A44-43A1-9355-C4F9DB206936}" srcId="{27D79BFE-E286-4FCF-8496-225931635F41}" destId="{543A14BC-30EF-4A4F-BE4B-35E1922EFECE}" srcOrd="2" destOrd="0" parTransId="{CBCE1DF3-4A2D-4DF8-ADC4-F06D50F81C81}" sibTransId="{CD4DBD9D-D795-4E80-A014-653D14B6AEDC}"/>
    <dgm:cxn modelId="{9D525129-F156-476F-A8BF-EBFA37366E79}" type="presOf" srcId="{543A14BC-30EF-4A4F-BE4B-35E1922EFECE}" destId="{6B1C96D3-0C79-4F2C-ADA9-3DA9057627B6}" srcOrd="0" destOrd="0" presId="urn:microsoft.com/office/officeart/2005/8/layout/lProcess2"/>
    <dgm:cxn modelId="{E61A452B-F564-4B44-9479-B36829358263}" type="presOf" srcId="{19B35D15-9863-4D9A-B4E5-8E045D5B6490}" destId="{9F45FE44-7956-4F56-B929-5C6808308B9B}" srcOrd="1" destOrd="0" presId="urn:microsoft.com/office/officeart/2005/8/layout/lProcess2"/>
    <dgm:cxn modelId="{3F0EA12C-63EA-4315-8A86-D2F84D3DCBCE}" type="presOf" srcId="{50204E5C-E4B7-402A-B021-A5E1DAAC47A2}" destId="{DC41BF53-ADC0-4473-8003-B64C2933C9A5}" srcOrd="0" destOrd="0" presId="urn:microsoft.com/office/officeart/2005/8/layout/lProcess2"/>
    <dgm:cxn modelId="{5D81262D-F038-477E-9195-98E9D788C9B6}" type="presOf" srcId="{5937A3EF-EBDA-4D8C-A61A-4C8686554ABF}" destId="{87CE8BD3-BFC5-4BBE-9745-2DBA8B4C560D}" srcOrd="1" destOrd="0" presId="urn:microsoft.com/office/officeart/2005/8/layout/lProcess2"/>
    <dgm:cxn modelId="{843A9C37-5051-4AEB-BE3B-A12526E4C839}" type="presOf" srcId="{D5F5B7FE-372D-482F-941C-1EA698651DE5}" destId="{5DA55568-7B63-4A6D-A159-B90B1842D263}" srcOrd="0" destOrd="0" presId="urn:microsoft.com/office/officeart/2005/8/layout/lProcess2"/>
    <dgm:cxn modelId="{7480883D-3B41-4834-90E6-424987D5688C}" type="presOf" srcId="{96CD1C7B-4743-40FA-9365-5A2DF2B0B16D}" destId="{7114D514-B32E-4F5B-9D67-380305EBA1E0}" srcOrd="0" destOrd="0" presId="urn:microsoft.com/office/officeart/2005/8/layout/lProcess2"/>
    <dgm:cxn modelId="{F7474A5C-C67C-4D20-9D25-919C1D9D021F}" type="presOf" srcId="{F6D4C5C2-AF5A-44E0-9623-D3B41ADE4433}" destId="{9B903FCC-6EC8-45F8-B237-0F62D5BCA932}" srcOrd="0" destOrd="0" presId="urn:microsoft.com/office/officeart/2005/8/layout/lProcess2"/>
    <dgm:cxn modelId="{6C2C0542-E358-4279-AD88-DC27FF9A0510}" type="presOf" srcId="{5937A3EF-EBDA-4D8C-A61A-4C8686554ABF}" destId="{1FC56E85-EC3B-4F91-9DF1-3F1BB8505483}" srcOrd="0" destOrd="0" presId="urn:microsoft.com/office/officeart/2005/8/layout/lProcess2"/>
    <dgm:cxn modelId="{AC9DBA63-C068-4449-99D7-B7FA0BF842A4}" type="presOf" srcId="{96CD1C7B-4743-40FA-9365-5A2DF2B0B16D}" destId="{C5DB059C-8B74-4854-9731-C22ED58B4527}" srcOrd="1" destOrd="0" presId="urn:microsoft.com/office/officeart/2005/8/layout/lProcess2"/>
    <dgm:cxn modelId="{B6F9E164-B791-4DD6-82C4-DDEEF1DFEF50}" srcId="{3F44FD23-5B98-43AF-867D-A4249B509075}" destId="{D5F5B7FE-372D-482F-941C-1EA698651DE5}" srcOrd="0" destOrd="0" parTransId="{94D2DF91-6364-487D-9C5A-941A7E265AA7}" sibTransId="{95F26088-08D5-4F4B-AD74-960AC751F22F}"/>
    <dgm:cxn modelId="{D454AC45-BF10-4CC6-8FBE-6CFB6615A591}" type="presOf" srcId="{3F44FD23-5B98-43AF-867D-A4249B509075}" destId="{05D31797-490C-4D20-9941-78822BA8C27A}" srcOrd="0" destOrd="0" presId="urn:microsoft.com/office/officeart/2005/8/layout/lProcess2"/>
    <dgm:cxn modelId="{9050126F-0F7A-425F-A3CD-FFD530011967}" srcId="{F6D4C5C2-AF5A-44E0-9623-D3B41ADE4433}" destId="{5937A3EF-EBDA-4D8C-A61A-4C8686554ABF}" srcOrd="3" destOrd="0" parTransId="{FDA48A70-531A-494C-B629-7F1B1DC1938C}" sibTransId="{EC061A53-2675-440D-82B2-A9B28C52A69A}"/>
    <dgm:cxn modelId="{4E837958-0114-4160-B989-FA17EEC84C3C}" type="presOf" srcId="{55FCEF4B-7C6C-4580-8D52-4824FD9EB8CF}" destId="{54EFD762-C43A-41D1-A004-049977E0CB80}" srcOrd="0" destOrd="0" presId="urn:microsoft.com/office/officeart/2005/8/layout/lProcess2"/>
    <dgm:cxn modelId="{F38D2582-6051-4BCD-9832-B311F86E0B64}" type="presOf" srcId="{D2C3CC1E-5E9A-49E6-BA73-BED2D7A432FF}" destId="{0EFC48BD-91A2-441D-91AA-C0234B7362D7}" srcOrd="0" destOrd="0" presId="urn:microsoft.com/office/officeart/2005/8/layout/lProcess2"/>
    <dgm:cxn modelId="{A6368385-6119-4BAC-A932-C53915AF7B1A}" srcId="{96CD1C7B-4743-40FA-9365-5A2DF2B0B16D}" destId="{8413778E-2C5E-4C2B-83FC-F1BFB2621203}" srcOrd="3" destOrd="0" parTransId="{60A05A0A-885C-4825-9C3A-A7578D45032B}" sibTransId="{AC960FA0-0795-4A01-86BE-79302AB8218F}"/>
    <dgm:cxn modelId="{44395E88-E342-4F78-80DE-DC86B72FA270}" type="presOf" srcId="{69FD4B28-33D8-49C9-8929-1318869B5E2C}" destId="{7FEF3B1B-B9D9-4424-8385-1BE9D970B4D9}" srcOrd="0" destOrd="0" presId="urn:microsoft.com/office/officeart/2005/8/layout/lProcess2"/>
    <dgm:cxn modelId="{8DB8FD94-A98D-4C22-8178-37B436BCC6AC}" srcId="{96CD1C7B-4743-40FA-9365-5A2DF2B0B16D}" destId="{D2C3CC1E-5E9A-49E6-BA73-BED2D7A432FF}" srcOrd="0" destOrd="0" parTransId="{AC7C1335-139F-4EDF-8360-6609ECF25318}" sibTransId="{58B802F1-9A4D-4B1E-977C-2B41CC91972D}"/>
    <dgm:cxn modelId="{F6E6C897-56D8-4BF0-9C3B-C819E65F808C}" type="presOf" srcId="{3F44FD23-5B98-43AF-867D-A4249B509075}" destId="{7D2EE5C5-F578-494F-9213-E217F5B9A25C}" srcOrd="1" destOrd="0" presId="urn:microsoft.com/office/officeart/2005/8/layout/lProcess2"/>
    <dgm:cxn modelId="{D465009B-2879-4597-9169-F8FF5704CF5E}" type="presOf" srcId="{27D79BFE-E286-4FCF-8496-225931635F41}" destId="{CCB6EE54-A98B-4FA3-BEDA-0EE7185B1563}" srcOrd="1" destOrd="0" presId="urn:microsoft.com/office/officeart/2005/8/layout/lProcess2"/>
    <dgm:cxn modelId="{EE6BF0A6-3E5E-4141-8DF1-FB9043607673}" srcId="{19B35D15-9863-4D9A-B4E5-8E045D5B6490}" destId="{24D95FE3-CB96-4D29-9CD9-0CE79C3B242B}" srcOrd="0" destOrd="0" parTransId="{3FF8EC6E-FD79-4A99-9886-1D2AFFED8BC5}" sibTransId="{E18904B6-5F74-4FB9-AF2B-B2C6875EFEBE}"/>
    <dgm:cxn modelId="{8B3291A9-BA9F-45C2-8FBD-A9C58140DE95}" srcId="{F6D4C5C2-AF5A-44E0-9623-D3B41ADE4433}" destId="{19B35D15-9863-4D9A-B4E5-8E045D5B6490}" srcOrd="1" destOrd="0" parTransId="{F422E5E3-6575-40AC-AEAB-1D13AEAB28A7}" sibTransId="{99A85C81-259A-4F9C-A206-6875BC37E32E}"/>
    <dgm:cxn modelId="{CB47ACAD-75FF-4B76-A8D5-3FC348C68575}" type="presOf" srcId="{19B35D15-9863-4D9A-B4E5-8E045D5B6490}" destId="{05A814B5-9ED7-458B-B7B1-A7718991DB78}" srcOrd="0" destOrd="0" presId="urn:microsoft.com/office/officeart/2005/8/layout/lProcess2"/>
    <dgm:cxn modelId="{99B922C6-23FD-468B-8C34-B5FCA1DED3A7}" type="presOf" srcId="{27D79BFE-E286-4FCF-8496-225931635F41}" destId="{08185742-9D5A-4188-9129-A26A51FF1A5D}" srcOrd="0" destOrd="0" presId="urn:microsoft.com/office/officeart/2005/8/layout/lProcess2"/>
    <dgm:cxn modelId="{41454ECD-DAE7-4645-97B9-01A3209C91AD}" srcId="{96CD1C7B-4743-40FA-9365-5A2DF2B0B16D}" destId="{50204E5C-E4B7-402A-B021-A5E1DAAC47A2}" srcOrd="1" destOrd="0" parTransId="{93D1E96C-C37D-4DCF-86D4-2F5B5BF5744A}" sibTransId="{6DADE372-9DB2-40DF-8298-A458F2C172E2}"/>
    <dgm:cxn modelId="{FCA11DCF-06E8-467A-AAAE-A42A26707FD1}" srcId="{27D79BFE-E286-4FCF-8496-225931635F41}" destId="{4D83D873-4F28-4CB3-851C-E9919BB5C06D}" srcOrd="0" destOrd="0" parTransId="{55F576B3-0F2E-4861-9D19-4C5181752BF7}" sibTransId="{FF8C4B90-C1B5-4292-8EDF-0919AE13A216}"/>
    <dgm:cxn modelId="{5134C4E4-0396-4F1D-B919-7C1DBFF0F2C7}" srcId="{F6D4C5C2-AF5A-44E0-9623-D3B41ADE4433}" destId="{96CD1C7B-4743-40FA-9365-5A2DF2B0B16D}" srcOrd="0" destOrd="0" parTransId="{E2157BF2-4672-44E7-B510-260C1B83A60E}" sibTransId="{822F6BBE-C960-4426-86D7-A534267B7449}"/>
    <dgm:cxn modelId="{A2858AE5-EEF8-4F76-A073-36BF81308DC3}" srcId="{27D79BFE-E286-4FCF-8496-225931635F41}" destId="{55FCEF4B-7C6C-4580-8D52-4824FD9EB8CF}" srcOrd="1" destOrd="0" parTransId="{C259C95B-D6ED-4E1F-BB71-D74C8D160B81}" sibTransId="{F91DF05F-78E6-42A5-BE63-83B743898B27}"/>
    <dgm:cxn modelId="{26C6F5E7-6A9C-4EB9-B9C0-D923019AF471}" type="presOf" srcId="{8413778E-2C5E-4C2B-83FC-F1BFB2621203}" destId="{BA323F2D-4329-480C-A01B-EFF5231C1606}" srcOrd="0" destOrd="0" presId="urn:microsoft.com/office/officeart/2005/8/layout/lProcess2"/>
    <dgm:cxn modelId="{7F0518FC-A6AA-41FC-865A-9C6AED518FC0}" srcId="{5937A3EF-EBDA-4D8C-A61A-4C8686554ABF}" destId="{20C1FED9-3582-4EB7-8EE6-898519A9CA8F}" srcOrd="0" destOrd="0" parTransId="{142A791A-3936-466F-8A46-3972A97896FC}" sibTransId="{461161B8-2455-493F-B832-2B29EBEE2BA5}"/>
    <dgm:cxn modelId="{3B27CBFD-3969-48E3-B73E-BB7CDB8EAE2B}" type="presOf" srcId="{4D83D873-4F28-4CB3-851C-E9919BB5C06D}" destId="{E9465483-C8BF-496E-BA75-D0F4769EF228}" srcOrd="0" destOrd="0" presId="urn:microsoft.com/office/officeart/2005/8/layout/lProcess2"/>
    <dgm:cxn modelId="{9FE76064-6D5C-40D0-92D0-7C464A4C6D81}" type="presParOf" srcId="{9B903FCC-6EC8-45F8-B237-0F62D5BCA932}" destId="{D13BCC4B-DA8C-431D-9B8A-ED350098F141}" srcOrd="0" destOrd="0" presId="urn:microsoft.com/office/officeart/2005/8/layout/lProcess2"/>
    <dgm:cxn modelId="{6BAA83F0-3BDC-4D30-9765-F9239D4AE258}" type="presParOf" srcId="{D13BCC4B-DA8C-431D-9B8A-ED350098F141}" destId="{7114D514-B32E-4F5B-9D67-380305EBA1E0}" srcOrd="0" destOrd="0" presId="urn:microsoft.com/office/officeart/2005/8/layout/lProcess2"/>
    <dgm:cxn modelId="{CC171638-1632-4E0B-A8E8-F99B16542D60}" type="presParOf" srcId="{D13BCC4B-DA8C-431D-9B8A-ED350098F141}" destId="{C5DB059C-8B74-4854-9731-C22ED58B4527}" srcOrd="1" destOrd="0" presId="urn:microsoft.com/office/officeart/2005/8/layout/lProcess2"/>
    <dgm:cxn modelId="{8F23F3D0-5685-4888-9ACF-EB10595ED586}" type="presParOf" srcId="{D13BCC4B-DA8C-431D-9B8A-ED350098F141}" destId="{01694688-FC74-44A2-ADB3-EAF2D7C92D1E}" srcOrd="2" destOrd="0" presId="urn:microsoft.com/office/officeart/2005/8/layout/lProcess2"/>
    <dgm:cxn modelId="{BE0387FE-FC1F-4117-9DA5-E57D34194271}" type="presParOf" srcId="{01694688-FC74-44A2-ADB3-EAF2D7C92D1E}" destId="{AFF5FED6-E1B7-4806-A891-D95794ABE3B5}" srcOrd="0" destOrd="0" presId="urn:microsoft.com/office/officeart/2005/8/layout/lProcess2"/>
    <dgm:cxn modelId="{EC5604E4-3078-4E32-9577-C97C8EF78583}" type="presParOf" srcId="{AFF5FED6-E1B7-4806-A891-D95794ABE3B5}" destId="{0EFC48BD-91A2-441D-91AA-C0234B7362D7}" srcOrd="0" destOrd="0" presId="urn:microsoft.com/office/officeart/2005/8/layout/lProcess2"/>
    <dgm:cxn modelId="{7D56C6BB-981C-49DB-A64A-83D25B7A05E8}" type="presParOf" srcId="{AFF5FED6-E1B7-4806-A891-D95794ABE3B5}" destId="{6D903120-D0B5-4A65-BC76-400BB4B859E3}" srcOrd="1" destOrd="0" presId="urn:microsoft.com/office/officeart/2005/8/layout/lProcess2"/>
    <dgm:cxn modelId="{37C8B35E-CD99-4EB0-A1AA-5EEE71516C2C}" type="presParOf" srcId="{AFF5FED6-E1B7-4806-A891-D95794ABE3B5}" destId="{DC41BF53-ADC0-4473-8003-B64C2933C9A5}" srcOrd="2" destOrd="0" presId="urn:microsoft.com/office/officeart/2005/8/layout/lProcess2"/>
    <dgm:cxn modelId="{14203844-3E4D-439A-82AB-9E267BEA9366}" type="presParOf" srcId="{AFF5FED6-E1B7-4806-A891-D95794ABE3B5}" destId="{3DCC3101-DBCD-4061-BB9A-084F8A7E10BD}" srcOrd="3" destOrd="0" presId="urn:microsoft.com/office/officeart/2005/8/layout/lProcess2"/>
    <dgm:cxn modelId="{D9EC4DA8-1266-479D-A2B4-F1A25A35B86B}" type="presParOf" srcId="{AFF5FED6-E1B7-4806-A891-D95794ABE3B5}" destId="{7FEF3B1B-B9D9-4424-8385-1BE9D970B4D9}" srcOrd="4" destOrd="0" presId="urn:microsoft.com/office/officeart/2005/8/layout/lProcess2"/>
    <dgm:cxn modelId="{3AC02EFB-6944-4B9B-A4F1-4C455ED5947D}" type="presParOf" srcId="{AFF5FED6-E1B7-4806-A891-D95794ABE3B5}" destId="{C37C39ED-16EC-4B5B-80FB-70453B751736}" srcOrd="5" destOrd="0" presId="urn:microsoft.com/office/officeart/2005/8/layout/lProcess2"/>
    <dgm:cxn modelId="{A22D127E-CB0F-435C-971E-C80E084EC9A8}" type="presParOf" srcId="{AFF5FED6-E1B7-4806-A891-D95794ABE3B5}" destId="{BA323F2D-4329-480C-A01B-EFF5231C1606}" srcOrd="6" destOrd="0" presId="urn:microsoft.com/office/officeart/2005/8/layout/lProcess2"/>
    <dgm:cxn modelId="{81CEC2B2-07EF-4029-BAE4-394D498F891E}" type="presParOf" srcId="{9B903FCC-6EC8-45F8-B237-0F62D5BCA932}" destId="{E6FE3732-1DC9-4637-BADD-E6809BFEEB24}" srcOrd="1" destOrd="0" presId="urn:microsoft.com/office/officeart/2005/8/layout/lProcess2"/>
    <dgm:cxn modelId="{4947952C-3370-402A-AC2C-5257406A4E59}" type="presParOf" srcId="{9B903FCC-6EC8-45F8-B237-0F62D5BCA932}" destId="{7875778E-8DFB-47EF-8A0B-53929ECDBB86}" srcOrd="2" destOrd="0" presId="urn:microsoft.com/office/officeart/2005/8/layout/lProcess2"/>
    <dgm:cxn modelId="{25E1EEC1-8E0F-453E-87DB-E24FB298C7F5}" type="presParOf" srcId="{7875778E-8DFB-47EF-8A0B-53929ECDBB86}" destId="{05A814B5-9ED7-458B-B7B1-A7718991DB78}" srcOrd="0" destOrd="0" presId="urn:microsoft.com/office/officeart/2005/8/layout/lProcess2"/>
    <dgm:cxn modelId="{0A983078-6BB2-4116-B42F-93083D41D4E0}" type="presParOf" srcId="{7875778E-8DFB-47EF-8A0B-53929ECDBB86}" destId="{9F45FE44-7956-4F56-B929-5C6808308B9B}" srcOrd="1" destOrd="0" presId="urn:microsoft.com/office/officeart/2005/8/layout/lProcess2"/>
    <dgm:cxn modelId="{24E0741B-8D87-4D52-BA6E-F57FAD708AA3}" type="presParOf" srcId="{7875778E-8DFB-47EF-8A0B-53929ECDBB86}" destId="{053688DC-9FC2-4270-8136-A332236D1161}" srcOrd="2" destOrd="0" presId="urn:microsoft.com/office/officeart/2005/8/layout/lProcess2"/>
    <dgm:cxn modelId="{1303EA8B-BBD5-475D-BF04-74800BC2212C}" type="presParOf" srcId="{053688DC-9FC2-4270-8136-A332236D1161}" destId="{EE5954AC-7A98-4E12-9E97-D88481AD96B0}" srcOrd="0" destOrd="0" presId="urn:microsoft.com/office/officeart/2005/8/layout/lProcess2"/>
    <dgm:cxn modelId="{7C1D088C-6F4C-4138-9AA3-30CBAEA63508}" type="presParOf" srcId="{EE5954AC-7A98-4E12-9E97-D88481AD96B0}" destId="{CC0D3890-5EB3-4724-99F3-49680454237E}" srcOrd="0" destOrd="0" presId="urn:microsoft.com/office/officeart/2005/8/layout/lProcess2"/>
    <dgm:cxn modelId="{59FFBE1C-71E4-466F-BD1E-9E28EF094F95}" type="presParOf" srcId="{9B903FCC-6EC8-45F8-B237-0F62D5BCA932}" destId="{E3C6D929-B93D-4D17-8B21-DCB9B52501BC}" srcOrd="3" destOrd="0" presId="urn:microsoft.com/office/officeart/2005/8/layout/lProcess2"/>
    <dgm:cxn modelId="{B83D2D36-873D-403C-A38E-AB862D60C979}" type="presParOf" srcId="{9B903FCC-6EC8-45F8-B237-0F62D5BCA932}" destId="{3AF39790-1799-4644-B57D-81E2077F7CE6}" srcOrd="4" destOrd="0" presId="urn:microsoft.com/office/officeart/2005/8/layout/lProcess2"/>
    <dgm:cxn modelId="{94C8A806-998E-47A8-B006-BEDD393EEBDF}" type="presParOf" srcId="{3AF39790-1799-4644-B57D-81E2077F7CE6}" destId="{05D31797-490C-4D20-9941-78822BA8C27A}" srcOrd="0" destOrd="0" presId="urn:microsoft.com/office/officeart/2005/8/layout/lProcess2"/>
    <dgm:cxn modelId="{6E41FF56-7B3E-402E-A4AE-026DD37761AA}" type="presParOf" srcId="{3AF39790-1799-4644-B57D-81E2077F7CE6}" destId="{7D2EE5C5-F578-494F-9213-E217F5B9A25C}" srcOrd="1" destOrd="0" presId="urn:microsoft.com/office/officeart/2005/8/layout/lProcess2"/>
    <dgm:cxn modelId="{FEB51D93-0DFD-4500-A9FE-BA1ABE2E816E}" type="presParOf" srcId="{3AF39790-1799-4644-B57D-81E2077F7CE6}" destId="{38D46B56-CA45-424C-BCE8-81791BD89871}" srcOrd="2" destOrd="0" presId="urn:microsoft.com/office/officeart/2005/8/layout/lProcess2"/>
    <dgm:cxn modelId="{64A046E2-FF2F-483B-8003-4D847726B011}" type="presParOf" srcId="{38D46B56-CA45-424C-BCE8-81791BD89871}" destId="{2D5F73A0-7137-455E-8438-499F8D9B2F78}" srcOrd="0" destOrd="0" presId="urn:microsoft.com/office/officeart/2005/8/layout/lProcess2"/>
    <dgm:cxn modelId="{411222F3-707E-412C-9BE4-3ED400168F4E}" type="presParOf" srcId="{2D5F73A0-7137-455E-8438-499F8D9B2F78}" destId="{5DA55568-7B63-4A6D-A159-B90B1842D263}" srcOrd="0" destOrd="0" presId="urn:microsoft.com/office/officeart/2005/8/layout/lProcess2"/>
    <dgm:cxn modelId="{1F367BDB-2940-4637-AF79-3D16D95C373D}" type="presParOf" srcId="{9B903FCC-6EC8-45F8-B237-0F62D5BCA932}" destId="{0DD51FD3-06DA-468F-81FC-D12257664B17}" srcOrd="5" destOrd="0" presId="urn:microsoft.com/office/officeart/2005/8/layout/lProcess2"/>
    <dgm:cxn modelId="{17156A9E-9C9E-476B-B198-04707BCCC016}" type="presParOf" srcId="{9B903FCC-6EC8-45F8-B237-0F62D5BCA932}" destId="{DBD9E73D-C5E7-427F-980B-D25DA8A79876}" srcOrd="6" destOrd="0" presId="urn:microsoft.com/office/officeart/2005/8/layout/lProcess2"/>
    <dgm:cxn modelId="{7AFC9550-3392-4C7D-A6E1-BD1CD1D6AFE4}" type="presParOf" srcId="{DBD9E73D-C5E7-427F-980B-D25DA8A79876}" destId="{1FC56E85-EC3B-4F91-9DF1-3F1BB8505483}" srcOrd="0" destOrd="0" presId="urn:microsoft.com/office/officeart/2005/8/layout/lProcess2"/>
    <dgm:cxn modelId="{317126FB-1E07-45D5-A14C-811AE5F88406}" type="presParOf" srcId="{DBD9E73D-C5E7-427F-980B-D25DA8A79876}" destId="{87CE8BD3-BFC5-4BBE-9745-2DBA8B4C560D}" srcOrd="1" destOrd="0" presId="urn:microsoft.com/office/officeart/2005/8/layout/lProcess2"/>
    <dgm:cxn modelId="{0AE91F85-B66E-4184-88C1-3833F3BE7130}" type="presParOf" srcId="{DBD9E73D-C5E7-427F-980B-D25DA8A79876}" destId="{B6E15640-1E9F-4C18-8394-0F34C2787771}" srcOrd="2" destOrd="0" presId="urn:microsoft.com/office/officeart/2005/8/layout/lProcess2"/>
    <dgm:cxn modelId="{ECE1DB71-C88F-40DE-9DB9-2FCAF5040A9E}" type="presParOf" srcId="{B6E15640-1E9F-4C18-8394-0F34C2787771}" destId="{90F091B3-2BEA-4207-B58F-04310FC03193}" srcOrd="0" destOrd="0" presId="urn:microsoft.com/office/officeart/2005/8/layout/lProcess2"/>
    <dgm:cxn modelId="{A6F04071-FA50-4A72-B494-5EE773475DE2}" type="presParOf" srcId="{90F091B3-2BEA-4207-B58F-04310FC03193}" destId="{29B1F4DB-05B2-450D-92F1-510C209EE7E3}" srcOrd="0" destOrd="0" presId="urn:microsoft.com/office/officeart/2005/8/layout/lProcess2"/>
    <dgm:cxn modelId="{67BC13E9-7EA6-4AE4-841C-3BE3B8B6EC08}" type="presParOf" srcId="{9B903FCC-6EC8-45F8-B237-0F62D5BCA932}" destId="{B5746255-8996-4643-89C8-B89ABB00E20B}" srcOrd="7" destOrd="0" presId="urn:microsoft.com/office/officeart/2005/8/layout/lProcess2"/>
    <dgm:cxn modelId="{4A83C9B5-83AC-4E91-98BE-302C2C995CCF}" type="presParOf" srcId="{9B903FCC-6EC8-45F8-B237-0F62D5BCA932}" destId="{4901679E-D14C-400D-848D-D4A8176AE439}" srcOrd="8" destOrd="0" presId="urn:microsoft.com/office/officeart/2005/8/layout/lProcess2"/>
    <dgm:cxn modelId="{84473C01-AD49-474E-8FFA-7393E6AB79D2}" type="presParOf" srcId="{4901679E-D14C-400D-848D-D4A8176AE439}" destId="{08185742-9D5A-4188-9129-A26A51FF1A5D}" srcOrd="0" destOrd="0" presId="urn:microsoft.com/office/officeart/2005/8/layout/lProcess2"/>
    <dgm:cxn modelId="{42A1C8FA-3BA3-4B90-BCCF-045FE70EC258}" type="presParOf" srcId="{4901679E-D14C-400D-848D-D4A8176AE439}" destId="{CCB6EE54-A98B-4FA3-BEDA-0EE7185B1563}" srcOrd="1" destOrd="0" presId="urn:microsoft.com/office/officeart/2005/8/layout/lProcess2"/>
    <dgm:cxn modelId="{211FF092-19B4-49F2-A51E-7F52C4DA0510}" type="presParOf" srcId="{4901679E-D14C-400D-848D-D4A8176AE439}" destId="{E1DB7546-F19D-4DEE-9BA9-E2A64AAFFA81}" srcOrd="2" destOrd="0" presId="urn:microsoft.com/office/officeart/2005/8/layout/lProcess2"/>
    <dgm:cxn modelId="{F5C0D434-B9E8-4AB1-A582-7C005CE8BDF1}" type="presParOf" srcId="{E1DB7546-F19D-4DEE-9BA9-E2A64AAFFA81}" destId="{F786B6FE-8A97-4AE2-BCB8-F07D2F0932A0}" srcOrd="0" destOrd="0" presId="urn:microsoft.com/office/officeart/2005/8/layout/lProcess2"/>
    <dgm:cxn modelId="{E5DAEBB8-8BA8-4BDB-ACEF-4259DCD8F687}" type="presParOf" srcId="{F786B6FE-8A97-4AE2-BCB8-F07D2F0932A0}" destId="{E9465483-C8BF-496E-BA75-D0F4769EF228}" srcOrd="0" destOrd="0" presId="urn:microsoft.com/office/officeart/2005/8/layout/lProcess2"/>
    <dgm:cxn modelId="{FB85279E-B613-45B2-AB55-E61E83EFCA43}" type="presParOf" srcId="{F786B6FE-8A97-4AE2-BCB8-F07D2F0932A0}" destId="{A410849A-05F4-4960-92CA-1382DE8E9549}" srcOrd="1" destOrd="0" presId="urn:microsoft.com/office/officeart/2005/8/layout/lProcess2"/>
    <dgm:cxn modelId="{7B8550A8-2C51-4FB4-9BC6-15C182AC20DC}" type="presParOf" srcId="{F786B6FE-8A97-4AE2-BCB8-F07D2F0932A0}" destId="{54EFD762-C43A-41D1-A004-049977E0CB80}" srcOrd="2" destOrd="0" presId="urn:microsoft.com/office/officeart/2005/8/layout/lProcess2"/>
    <dgm:cxn modelId="{50C27928-24AD-42D6-8939-5458F9222DD0}" type="presParOf" srcId="{F786B6FE-8A97-4AE2-BCB8-F07D2F0932A0}" destId="{F0D4C033-A5F9-4B23-B8AD-70995A930C84}" srcOrd="3" destOrd="0" presId="urn:microsoft.com/office/officeart/2005/8/layout/lProcess2"/>
    <dgm:cxn modelId="{A04ED7A6-1C69-492B-BA66-774041A55956}" type="presParOf" srcId="{F786B6FE-8A97-4AE2-BCB8-F07D2F0932A0}" destId="{6B1C96D3-0C79-4F2C-ADA9-3DA9057627B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2FC551-B575-4BD6-B02C-F8C11D874D0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B64D07-DE26-4E8D-A2D8-1E706DCA7937}">
      <dgm:prSet/>
      <dgm:spPr/>
      <dgm:t>
        <a:bodyPr/>
        <a:lstStyle/>
        <a:p>
          <a:r>
            <a:rPr lang="en-US" dirty="0"/>
            <a:t>Cortex M7</a:t>
          </a:r>
        </a:p>
      </dgm:t>
    </dgm:pt>
    <dgm:pt modelId="{0D0F325A-F76E-4D90-BA10-B275B7A1E3EA}" type="parTrans" cxnId="{95A6263B-20B1-4479-8F00-4D1CD2906885}">
      <dgm:prSet/>
      <dgm:spPr/>
      <dgm:t>
        <a:bodyPr/>
        <a:lstStyle/>
        <a:p>
          <a:endParaRPr lang="en-US"/>
        </a:p>
      </dgm:t>
    </dgm:pt>
    <dgm:pt modelId="{A5262FB3-8C12-4015-BCA1-10ABF6BAD149}" type="sibTrans" cxnId="{95A6263B-20B1-4479-8F00-4D1CD2906885}">
      <dgm:prSet/>
      <dgm:spPr/>
      <dgm:t>
        <a:bodyPr/>
        <a:lstStyle/>
        <a:p>
          <a:endParaRPr lang="en-US"/>
        </a:p>
      </dgm:t>
    </dgm:pt>
    <dgm:pt modelId="{1B9FFB91-8F69-4962-84F0-DD9E3C0EF119}">
      <dgm:prSet/>
      <dgm:spPr/>
      <dgm:t>
        <a:bodyPr/>
        <a:lstStyle/>
        <a:p>
          <a:r>
            <a:rPr lang="en-US" dirty="0"/>
            <a:t>Set to run at maximum frequency of 216 </a:t>
          </a:r>
          <a:r>
            <a:rPr lang="en-US" dirty="0" err="1"/>
            <a:t>Mhz</a:t>
          </a:r>
          <a:endParaRPr lang="en-US" dirty="0"/>
        </a:p>
      </dgm:t>
    </dgm:pt>
    <dgm:pt modelId="{56E35009-3FDF-4C74-8E71-4FF7930F52C9}" type="parTrans" cxnId="{AE55DFE0-52D5-4F3B-90ED-D81384626C46}">
      <dgm:prSet/>
      <dgm:spPr/>
      <dgm:t>
        <a:bodyPr/>
        <a:lstStyle/>
        <a:p>
          <a:endParaRPr lang="en-US"/>
        </a:p>
      </dgm:t>
    </dgm:pt>
    <dgm:pt modelId="{C41C27DD-32DD-402E-8724-8C793E917FA5}" type="sibTrans" cxnId="{AE55DFE0-52D5-4F3B-90ED-D81384626C46}">
      <dgm:prSet/>
      <dgm:spPr/>
      <dgm:t>
        <a:bodyPr/>
        <a:lstStyle/>
        <a:p>
          <a:endParaRPr lang="en-US"/>
        </a:p>
      </dgm:t>
    </dgm:pt>
    <dgm:pt modelId="{FBD79480-9C3A-4C00-AFCA-158701958F30}">
      <dgm:prSet/>
      <dgm:spPr/>
      <dgm:t>
        <a:bodyPr/>
        <a:lstStyle/>
        <a:p>
          <a:r>
            <a:rPr lang="en-US"/>
            <a:t>ART, D-Cache and I-Cache were all enabled</a:t>
          </a:r>
        </a:p>
      </dgm:t>
    </dgm:pt>
    <dgm:pt modelId="{33BF0A3A-EDC9-465B-9D52-9A61993BE820}" type="parTrans" cxnId="{F053DF99-F02D-4652-B2E3-420E4576167C}">
      <dgm:prSet/>
      <dgm:spPr/>
      <dgm:t>
        <a:bodyPr/>
        <a:lstStyle/>
        <a:p>
          <a:endParaRPr lang="en-US"/>
        </a:p>
      </dgm:t>
    </dgm:pt>
    <dgm:pt modelId="{64D8F81D-143B-4B2C-AE56-BE3C40DC4406}" type="sibTrans" cxnId="{F053DF99-F02D-4652-B2E3-420E4576167C}">
      <dgm:prSet/>
      <dgm:spPr/>
      <dgm:t>
        <a:bodyPr/>
        <a:lstStyle/>
        <a:p>
          <a:endParaRPr lang="en-US"/>
        </a:p>
      </dgm:t>
    </dgm:pt>
    <dgm:pt modelId="{B9B3C2D2-6A43-4C29-890C-2F81E5021B7D}">
      <dgm:prSet/>
      <dgm:spPr/>
      <dgm:t>
        <a:bodyPr/>
        <a:lstStyle/>
        <a:p>
          <a:r>
            <a:rPr lang="en-SG"/>
            <a:t>Connectivity</a:t>
          </a:r>
          <a:endParaRPr lang="en-US"/>
        </a:p>
      </dgm:t>
    </dgm:pt>
    <dgm:pt modelId="{DB97391E-4D27-46AA-BAFD-FC74DAD9BD20}" type="parTrans" cxnId="{FF87FB77-B51C-4AC6-A739-7C76AD300821}">
      <dgm:prSet/>
      <dgm:spPr/>
      <dgm:t>
        <a:bodyPr/>
        <a:lstStyle/>
        <a:p>
          <a:endParaRPr lang="en-US"/>
        </a:p>
      </dgm:t>
    </dgm:pt>
    <dgm:pt modelId="{198BEBCA-D093-4DF8-92B4-A26D996E2D2A}" type="sibTrans" cxnId="{FF87FB77-B51C-4AC6-A739-7C76AD300821}">
      <dgm:prSet/>
      <dgm:spPr/>
      <dgm:t>
        <a:bodyPr/>
        <a:lstStyle/>
        <a:p>
          <a:endParaRPr lang="en-US"/>
        </a:p>
      </dgm:t>
    </dgm:pt>
    <dgm:pt modelId="{EDB507B2-184D-464B-8E97-495E22B0B0D8}">
      <dgm:prSet/>
      <dgm:spPr/>
      <dgm:t>
        <a:bodyPr/>
        <a:lstStyle/>
        <a:p>
          <a:r>
            <a:rPr lang="en-SG"/>
            <a:t>SPI was used to interface with ST7735R TFT-LCD</a:t>
          </a:r>
          <a:endParaRPr lang="en-US"/>
        </a:p>
      </dgm:t>
    </dgm:pt>
    <dgm:pt modelId="{47CE6703-2958-4D88-8675-E25C1D1FA15D}" type="parTrans" cxnId="{21801366-D7F2-42B7-9A36-124F3DE94F96}">
      <dgm:prSet/>
      <dgm:spPr/>
      <dgm:t>
        <a:bodyPr/>
        <a:lstStyle/>
        <a:p>
          <a:endParaRPr lang="en-US"/>
        </a:p>
      </dgm:t>
    </dgm:pt>
    <dgm:pt modelId="{2373DB37-C7DD-4432-A0C8-360B641FEEC4}" type="sibTrans" cxnId="{21801366-D7F2-42B7-9A36-124F3DE94F96}">
      <dgm:prSet/>
      <dgm:spPr/>
      <dgm:t>
        <a:bodyPr/>
        <a:lstStyle/>
        <a:p>
          <a:endParaRPr lang="en-US"/>
        </a:p>
      </dgm:t>
    </dgm:pt>
    <dgm:pt modelId="{27B2A0D0-1B58-427E-BE9E-3E5908E35998}">
      <dgm:prSet/>
      <dgm:spPr/>
      <dgm:t>
        <a:bodyPr/>
        <a:lstStyle/>
        <a:p>
          <a:r>
            <a:rPr lang="en-SG"/>
            <a:t>Security</a:t>
          </a:r>
          <a:endParaRPr lang="en-US"/>
        </a:p>
      </dgm:t>
    </dgm:pt>
    <dgm:pt modelId="{2FC2F5E5-9A2C-44E8-A252-A82A3E219D2C}" type="parTrans" cxnId="{DA70615D-4F5C-4E04-8ACB-707412206107}">
      <dgm:prSet/>
      <dgm:spPr/>
      <dgm:t>
        <a:bodyPr/>
        <a:lstStyle/>
        <a:p>
          <a:endParaRPr lang="en-US"/>
        </a:p>
      </dgm:t>
    </dgm:pt>
    <dgm:pt modelId="{04BB3653-FDC9-42CE-988F-B4A3E31BDD8E}" type="sibTrans" cxnId="{DA70615D-4F5C-4E04-8ACB-707412206107}">
      <dgm:prSet/>
      <dgm:spPr/>
      <dgm:t>
        <a:bodyPr/>
        <a:lstStyle/>
        <a:p>
          <a:endParaRPr lang="en-US"/>
        </a:p>
      </dgm:t>
    </dgm:pt>
    <dgm:pt modelId="{DBDE265A-1EFF-4BB5-B088-3E6CA0AAC9E2}">
      <dgm:prSet/>
      <dgm:spPr/>
      <dgm:t>
        <a:bodyPr/>
        <a:lstStyle/>
        <a:p>
          <a:r>
            <a:rPr lang="en-SG"/>
            <a:t>Used RNG to generate random coordinates for the snake food to appear</a:t>
          </a:r>
          <a:endParaRPr lang="en-US"/>
        </a:p>
      </dgm:t>
    </dgm:pt>
    <dgm:pt modelId="{0FF9DFE5-EB5D-4B1A-9731-FE6EDD27AA6E}" type="parTrans" cxnId="{1E21282D-D3E7-48F6-9439-4C1C5C1FFCD8}">
      <dgm:prSet/>
      <dgm:spPr/>
      <dgm:t>
        <a:bodyPr/>
        <a:lstStyle/>
        <a:p>
          <a:endParaRPr lang="en-US"/>
        </a:p>
      </dgm:t>
    </dgm:pt>
    <dgm:pt modelId="{01C315B1-66ED-484C-9D01-FC64BB3A063F}" type="sibTrans" cxnId="{1E21282D-D3E7-48F6-9439-4C1C5C1FFCD8}">
      <dgm:prSet/>
      <dgm:spPr/>
      <dgm:t>
        <a:bodyPr/>
        <a:lstStyle/>
        <a:p>
          <a:endParaRPr lang="en-US"/>
        </a:p>
      </dgm:t>
    </dgm:pt>
    <dgm:pt modelId="{B7DB4CEB-75FC-452F-871E-538E22E9DC78}">
      <dgm:prSet/>
      <dgm:spPr/>
      <dgm:t>
        <a:bodyPr/>
        <a:lstStyle/>
        <a:p>
          <a:r>
            <a:rPr lang="en-SG"/>
            <a:t>Extras</a:t>
          </a:r>
          <a:endParaRPr lang="en-US"/>
        </a:p>
      </dgm:t>
    </dgm:pt>
    <dgm:pt modelId="{F71109D2-8E8C-4F89-B8A8-285BCFE634E6}" type="parTrans" cxnId="{335CF91A-E148-4697-8A37-120831CA9F60}">
      <dgm:prSet/>
      <dgm:spPr/>
      <dgm:t>
        <a:bodyPr/>
        <a:lstStyle/>
        <a:p>
          <a:endParaRPr lang="en-US"/>
        </a:p>
      </dgm:t>
    </dgm:pt>
    <dgm:pt modelId="{D57B5F37-5DDF-4460-B1A3-CE0E45360671}" type="sibTrans" cxnId="{335CF91A-E148-4697-8A37-120831CA9F60}">
      <dgm:prSet/>
      <dgm:spPr/>
      <dgm:t>
        <a:bodyPr/>
        <a:lstStyle/>
        <a:p>
          <a:endParaRPr lang="en-US"/>
        </a:p>
      </dgm:t>
    </dgm:pt>
    <dgm:pt modelId="{915124E8-389E-4B1E-943C-8258EA7C9920}">
      <dgm:prSet/>
      <dgm:spPr/>
      <dgm:t>
        <a:bodyPr/>
        <a:lstStyle/>
        <a:p>
          <a:r>
            <a:rPr lang="en-SG"/>
            <a:t>Used joystick to provide input for the Snake Movement as well as to Start the game</a:t>
          </a:r>
          <a:endParaRPr lang="en-US"/>
        </a:p>
      </dgm:t>
    </dgm:pt>
    <dgm:pt modelId="{7EDC1EE6-CF20-4DDC-B8E3-A03FEA0AD8BA}" type="parTrans" cxnId="{436D6DE7-824C-4D4F-8D57-EA428A72334F}">
      <dgm:prSet/>
      <dgm:spPr/>
      <dgm:t>
        <a:bodyPr/>
        <a:lstStyle/>
        <a:p>
          <a:endParaRPr lang="en-US"/>
        </a:p>
      </dgm:t>
    </dgm:pt>
    <dgm:pt modelId="{B69113F3-FE92-4BDE-A568-BF17178C0C8C}" type="sibTrans" cxnId="{436D6DE7-824C-4D4F-8D57-EA428A72334F}">
      <dgm:prSet/>
      <dgm:spPr/>
      <dgm:t>
        <a:bodyPr/>
        <a:lstStyle/>
        <a:p>
          <a:endParaRPr lang="en-US"/>
        </a:p>
      </dgm:t>
    </dgm:pt>
    <dgm:pt modelId="{181550AE-588E-4E0C-A251-01819E8A8A78}">
      <dgm:prSet/>
      <dgm:spPr/>
      <dgm:t>
        <a:bodyPr/>
        <a:lstStyle/>
        <a:p>
          <a:r>
            <a:rPr lang="en-SG"/>
            <a:t>A separate board with built-in MP3 player was used to provide sound effects to the game</a:t>
          </a:r>
          <a:endParaRPr lang="en-US"/>
        </a:p>
      </dgm:t>
    </dgm:pt>
    <dgm:pt modelId="{9094B509-34C9-4162-9AA6-8D061F3FA030}" type="parTrans" cxnId="{EEDC6E22-A156-43DB-9100-FD8B09806D5B}">
      <dgm:prSet/>
      <dgm:spPr/>
      <dgm:t>
        <a:bodyPr/>
        <a:lstStyle/>
        <a:p>
          <a:endParaRPr lang="en-US"/>
        </a:p>
      </dgm:t>
    </dgm:pt>
    <dgm:pt modelId="{5C460085-9A34-4175-B9E1-39FE26F8B56E}" type="sibTrans" cxnId="{EEDC6E22-A156-43DB-9100-FD8B09806D5B}">
      <dgm:prSet/>
      <dgm:spPr/>
      <dgm:t>
        <a:bodyPr/>
        <a:lstStyle/>
        <a:p>
          <a:endParaRPr lang="en-US"/>
        </a:p>
      </dgm:t>
    </dgm:pt>
    <dgm:pt modelId="{02D08AEF-FCC6-45D6-85F7-1D08011B3F4E}" type="pres">
      <dgm:prSet presAssocID="{3C2FC551-B575-4BD6-B02C-F8C11D874D06}" presName="linear" presStyleCnt="0">
        <dgm:presLayoutVars>
          <dgm:animLvl val="lvl"/>
          <dgm:resizeHandles val="exact"/>
        </dgm:presLayoutVars>
      </dgm:prSet>
      <dgm:spPr/>
    </dgm:pt>
    <dgm:pt modelId="{FADE1B79-5430-4EB7-A438-39AE857D6FC2}" type="pres">
      <dgm:prSet presAssocID="{48B64D07-DE26-4E8D-A2D8-1E706DCA793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03F7FC-3975-48BD-975A-1E20786E8AE9}" type="pres">
      <dgm:prSet presAssocID="{48B64D07-DE26-4E8D-A2D8-1E706DCA7937}" presName="childText" presStyleLbl="revTx" presStyleIdx="0" presStyleCnt="4">
        <dgm:presLayoutVars>
          <dgm:bulletEnabled val="1"/>
        </dgm:presLayoutVars>
      </dgm:prSet>
      <dgm:spPr/>
    </dgm:pt>
    <dgm:pt modelId="{B419C8B3-FE7A-4E90-AB6D-1DBE7C433E8E}" type="pres">
      <dgm:prSet presAssocID="{B9B3C2D2-6A43-4C29-890C-2F81E5021B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A34789-BBA2-4793-BFFB-68968E651ACD}" type="pres">
      <dgm:prSet presAssocID="{B9B3C2D2-6A43-4C29-890C-2F81E5021B7D}" presName="childText" presStyleLbl="revTx" presStyleIdx="1" presStyleCnt="4">
        <dgm:presLayoutVars>
          <dgm:bulletEnabled val="1"/>
        </dgm:presLayoutVars>
      </dgm:prSet>
      <dgm:spPr/>
    </dgm:pt>
    <dgm:pt modelId="{1EDEB25E-BC6A-4DD7-8DA9-980E185D2EA4}" type="pres">
      <dgm:prSet presAssocID="{27B2A0D0-1B58-427E-BE9E-3E5908E359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58DC0D-B899-408C-ACD1-481900B5E867}" type="pres">
      <dgm:prSet presAssocID="{27B2A0D0-1B58-427E-BE9E-3E5908E35998}" presName="childText" presStyleLbl="revTx" presStyleIdx="2" presStyleCnt="4">
        <dgm:presLayoutVars>
          <dgm:bulletEnabled val="1"/>
        </dgm:presLayoutVars>
      </dgm:prSet>
      <dgm:spPr/>
    </dgm:pt>
    <dgm:pt modelId="{4E43D56D-5A40-4AD7-A032-D1CFE88FED20}" type="pres">
      <dgm:prSet presAssocID="{B7DB4CEB-75FC-452F-871E-538E22E9DC7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92A3B5B-C7C3-4C31-ABD9-273DFA494FC3}" type="pres">
      <dgm:prSet presAssocID="{B7DB4CEB-75FC-452F-871E-538E22E9DC7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114B50A-40BD-4C80-8F43-F7E29B6B0F4D}" type="presOf" srcId="{48B64D07-DE26-4E8D-A2D8-1E706DCA7937}" destId="{FADE1B79-5430-4EB7-A438-39AE857D6FC2}" srcOrd="0" destOrd="0" presId="urn:microsoft.com/office/officeart/2005/8/layout/vList2"/>
    <dgm:cxn modelId="{FFC5320D-9C5E-4AC2-B7D9-234F2530EFD4}" type="presOf" srcId="{181550AE-588E-4E0C-A251-01819E8A8A78}" destId="{D92A3B5B-C7C3-4C31-ABD9-273DFA494FC3}" srcOrd="0" destOrd="1" presId="urn:microsoft.com/office/officeart/2005/8/layout/vList2"/>
    <dgm:cxn modelId="{D761BC0E-8C7B-4361-845B-1629E81FA874}" type="presOf" srcId="{3C2FC551-B575-4BD6-B02C-F8C11D874D06}" destId="{02D08AEF-FCC6-45D6-85F7-1D08011B3F4E}" srcOrd="0" destOrd="0" presId="urn:microsoft.com/office/officeart/2005/8/layout/vList2"/>
    <dgm:cxn modelId="{335CF91A-E148-4697-8A37-120831CA9F60}" srcId="{3C2FC551-B575-4BD6-B02C-F8C11D874D06}" destId="{B7DB4CEB-75FC-452F-871E-538E22E9DC78}" srcOrd="3" destOrd="0" parTransId="{F71109D2-8E8C-4F89-B8A8-285BCFE634E6}" sibTransId="{D57B5F37-5DDF-4460-B1A3-CE0E45360671}"/>
    <dgm:cxn modelId="{EEDC6E22-A156-43DB-9100-FD8B09806D5B}" srcId="{B7DB4CEB-75FC-452F-871E-538E22E9DC78}" destId="{181550AE-588E-4E0C-A251-01819E8A8A78}" srcOrd="1" destOrd="0" parTransId="{9094B509-34C9-4162-9AA6-8D061F3FA030}" sibTransId="{5C460085-9A34-4175-B9E1-39FE26F8B56E}"/>
    <dgm:cxn modelId="{1E21282D-D3E7-48F6-9439-4C1C5C1FFCD8}" srcId="{27B2A0D0-1B58-427E-BE9E-3E5908E35998}" destId="{DBDE265A-1EFF-4BB5-B088-3E6CA0AAC9E2}" srcOrd="0" destOrd="0" parTransId="{0FF9DFE5-EB5D-4B1A-9731-FE6EDD27AA6E}" sibTransId="{01C315B1-66ED-484C-9D01-FC64BB3A063F}"/>
    <dgm:cxn modelId="{95A6263B-20B1-4479-8F00-4D1CD2906885}" srcId="{3C2FC551-B575-4BD6-B02C-F8C11D874D06}" destId="{48B64D07-DE26-4E8D-A2D8-1E706DCA7937}" srcOrd="0" destOrd="0" parTransId="{0D0F325A-F76E-4D90-BA10-B275B7A1E3EA}" sibTransId="{A5262FB3-8C12-4015-BCA1-10ABF6BAD149}"/>
    <dgm:cxn modelId="{DA70615D-4F5C-4E04-8ACB-707412206107}" srcId="{3C2FC551-B575-4BD6-B02C-F8C11D874D06}" destId="{27B2A0D0-1B58-427E-BE9E-3E5908E35998}" srcOrd="2" destOrd="0" parTransId="{2FC2F5E5-9A2C-44E8-A252-A82A3E219D2C}" sibTransId="{04BB3653-FDC9-42CE-988F-B4A3E31BDD8E}"/>
    <dgm:cxn modelId="{21801366-D7F2-42B7-9A36-124F3DE94F96}" srcId="{B9B3C2D2-6A43-4C29-890C-2F81E5021B7D}" destId="{EDB507B2-184D-464B-8E97-495E22B0B0D8}" srcOrd="0" destOrd="0" parTransId="{47CE6703-2958-4D88-8675-E25C1D1FA15D}" sibTransId="{2373DB37-C7DD-4432-A0C8-360B641FEEC4}"/>
    <dgm:cxn modelId="{B771CF47-12DB-4FC8-BA16-F6A58136233B}" type="presOf" srcId="{B9B3C2D2-6A43-4C29-890C-2F81E5021B7D}" destId="{B419C8B3-FE7A-4E90-AB6D-1DBE7C433E8E}" srcOrd="0" destOrd="0" presId="urn:microsoft.com/office/officeart/2005/8/layout/vList2"/>
    <dgm:cxn modelId="{ABAE606D-41EF-4CED-BBF3-CB5E32849820}" type="presOf" srcId="{FBD79480-9C3A-4C00-AFCA-158701958F30}" destId="{EB03F7FC-3975-48BD-975A-1E20786E8AE9}" srcOrd="0" destOrd="1" presId="urn:microsoft.com/office/officeart/2005/8/layout/vList2"/>
    <dgm:cxn modelId="{355F6753-8D0F-47A1-9B93-DF5F5911D211}" type="presOf" srcId="{EDB507B2-184D-464B-8E97-495E22B0B0D8}" destId="{7DA34789-BBA2-4793-BFFB-68968E651ACD}" srcOrd="0" destOrd="0" presId="urn:microsoft.com/office/officeart/2005/8/layout/vList2"/>
    <dgm:cxn modelId="{FF87FB77-B51C-4AC6-A739-7C76AD300821}" srcId="{3C2FC551-B575-4BD6-B02C-F8C11D874D06}" destId="{B9B3C2D2-6A43-4C29-890C-2F81E5021B7D}" srcOrd="1" destOrd="0" parTransId="{DB97391E-4D27-46AA-BAFD-FC74DAD9BD20}" sibTransId="{198BEBCA-D093-4DF8-92B4-A26D996E2D2A}"/>
    <dgm:cxn modelId="{F053DF99-F02D-4652-B2E3-420E4576167C}" srcId="{48B64D07-DE26-4E8D-A2D8-1E706DCA7937}" destId="{FBD79480-9C3A-4C00-AFCA-158701958F30}" srcOrd="1" destOrd="0" parTransId="{33BF0A3A-EDC9-465B-9D52-9A61993BE820}" sibTransId="{64D8F81D-143B-4B2C-AE56-BE3C40DC4406}"/>
    <dgm:cxn modelId="{F843E4A6-0FA2-47F4-A95F-0D0CEBD0B418}" type="presOf" srcId="{DBDE265A-1EFF-4BB5-B088-3E6CA0AAC9E2}" destId="{D258DC0D-B899-408C-ACD1-481900B5E867}" srcOrd="0" destOrd="0" presId="urn:microsoft.com/office/officeart/2005/8/layout/vList2"/>
    <dgm:cxn modelId="{F13F7AB9-83D3-4C6E-AD75-668FFB21DB15}" type="presOf" srcId="{B7DB4CEB-75FC-452F-871E-538E22E9DC78}" destId="{4E43D56D-5A40-4AD7-A032-D1CFE88FED20}" srcOrd="0" destOrd="0" presId="urn:microsoft.com/office/officeart/2005/8/layout/vList2"/>
    <dgm:cxn modelId="{17B8F9D3-4EDA-4EFE-8F9E-7E80A633B59E}" type="presOf" srcId="{1B9FFB91-8F69-4962-84F0-DD9E3C0EF119}" destId="{EB03F7FC-3975-48BD-975A-1E20786E8AE9}" srcOrd="0" destOrd="0" presId="urn:microsoft.com/office/officeart/2005/8/layout/vList2"/>
    <dgm:cxn modelId="{8C6730E0-B7BE-4A7D-BB8A-B90AB5FF11E6}" type="presOf" srcId="{915124E8-389E-4B1E-943C-8258EA7C9920}" destId="{D92A3B5B-C7C3-4C31-ABD9-273DFA494FC3}" srcOrd="0" destOrd="0" presId="urn:microsoft.com/office/officeart/2005/8/layout/vList2"/>
    <dgm:cxn modelId="{AE55DFE0-52D5-4F3B-90ED-D81384626C46}" srcId="{48B64D07-DE26-4E8D-A2D8-1E706DCA7937}" destId="{1B9FFB91-8F69-4962-84F0-DD9E3C0EF119}" srcOrd="0" destOrd="0" parTransId="{56E35009-3FDF-4C74-8E71-4FF7930F52C9}" sibTransId="{C41C27DD-32DD-402E-8724-8C793E917FA5}"/>
    <dgm:cxn modelId="{436D6DE7-824C-4D4F-8D57-EA428A72334F}" srcId="{B7DB4CEB-75FC-452F-871E-538E22E9DC78}" destId="{915124E8-389E-4B1E-943C-8258EA7C9920}" srcOrd="0" destOrd="0" parTransId="{7EDC1EE6-CF20-4DDC-B8E3-A03FEA0AD8BA}" sibTransId="{B69113F3-FE92-4BDE-A568-BF17178C0C8C}"/>
    <dgm:cxn modelId="{A613C7FA-B76F-421A-A98D-99865272BC4A}" type="presOf" srcId="{27B2A0D0-1B58-427E-BE9E-3E5908E35998}" destId="{1EDEB25E-BC6A-4DD7-8DA9-980E185D2EA4}" srcOrd="0" destOrd="0" presId="urn:microsoft.com/office/officeart/2005/8/layout/vList2"/>
    <dgm:cxn modelId="{16EEF62E-9EAC-42B1-A2A9-C4E86E79398D}" type="presParOf" srcId="{02D08AEF-FCC6-45D6-85F7-1D08011B3F4E}" destId="{FADE1B79-5430-4EB7-A438-39AE857D6FC2}" srcOrd="0" destOrd="0" presId="urn:microsoft.com/office/officeart/2005/8/layout/vList2"/>
    <dgm:cxn modelId="{922FECB4-237E-4F65-985D-34A5E6A3ECDE}" type="presParOf" srcId="{02D08AEF-FCC6-45D6-85F7-1D08011B3F4E}" destId="{EB03F7FC-3975-48BD-975A-1E20786E8AE9}" srcOrd="1" destOrd="0" presId="urn:microsoft.com/office/officeart/2005/8/layout/vList2"/>
    <dgm:cxn modelId="{0BDCB1FE-EAB8-461A-8E27-2B6FF9240146}" type="presParOf" srcId="{02D08AEF-FCC6-45D6-85F7-1D08011B3F4E}" destId="{B419C8B3-FE7A-4E90-AB6D-1DBE7C433E8E}" srcOrd="2" destOrd="0" presId="urn:microsoft.com/office/officeart/2005/8/layout/vList2"/>
    <dgm:cxn modelId="{683D7BA3-7B56-44F3-8944-0F28B10DB49F}" type="presParOf" srcId="{02D08AEF-FCC6-45D6-85F7-1D08011B3F4E}" destId="{7DA34789-BBA2-4793-BFFB-68968E651ACD}" srcOrd="3" destOrd="0" presId="urn:microsoft.com/office/officeart/2005/8/layout/vList2"/>
    <dgm:cxn modelId="{BA72422B-8D60-4F17-B556-AA93E61BFD90}" type="presParOf" srcId="{02D08AEF-FCC6-45D6-85F7-1D08011B3F4E}" destId="{1EDEB25E-BC6A-4DD7-8DA9-980E185D2EA4}" srcOrd="4" destOrd="0" presId="urn:microsoft.com/office/officeart/2005/8/layout/vList2"/>
    <dgm:cxn modelId="{E8701AFC-51DE-4B63-AFE3-3373B8B63412}" type="presParOf" srcId="{02D08AEF-FCC6-45D6-85F7-1D08011B3F4E}" destId="{D258DC0D-B899-408C-ACD1-481900B5E867}" srcOrd="5" destOrd="0" presId="urn:microsoft.com/office/officeart/2005/8/layout/vList2"/>
    <dgm:cxn modelId="{27C833AE-CCF6-418D-99C1-8C03F1F5B203}" type="presParOf" srcId="{02D08AEF-FCC6-45D6-85F7-1D08011B3F4E}" destId="{4E43D56D-5A40-4AD7-A032-D1CFE88FED20}" srcOrd="6" destOrd="0" presId="urn:microsoft.com/office/officeart/2005/8/layout/vList2"/>
    <dgm:cxn modelId="{5F983B62-DEFC-4550-A69C-9C8D08D2E9F1}" type="presParOf" srcId="{02D08AEF-FCC6-45D6-85F7-1D08011B3F4E}" destId="{D92A3B5B-C7C3-4C31-ABD9-273DFA494FC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B8221-79E1-4D8A-90FF-131CC096EB25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58D0C-9FCC-42BA-8732-49F0782FCD5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BE246-6F25-44DB-91B6-A36AF37AE110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Introduction</a:t>
          </a:r>
        </a:p>
      </dsp:txBody>
      <dsp:txXfrm>
        <a:off x="1429899" y="2442"/>
        <a:ext cx="3455303" cy="1238008"/>
      </dsp:txXfrm>
    </dsp:sp>
    <dsp:sp modelId="{7DD82C88-DF69-43AA-A277-B809BAF95272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EE890-CFD1-4715-9F9E-1A1B10740B1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EC06B-35FF-459B-AFC5-3742D7E07D5B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Implementation</a:t>
          </a:r>
        </a:p>
      </dsp:txBody>
      <dsp:txXfrm>
        <a:off x="1429899" y="1549953"/>
        <a:ext cx="3455303" cy="1238008"/>
      </dsp:txXfrm>
    </dsp:sp>
    <dsp:sp modelId="{EDC81367-9836-4A7C-9331-271CAAEB7F81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CBDF-4687-4746-AF65-790971AD7F2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0438D-3443-4CE7-A41D-DDFDC13FA537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Validation and Demo</a:t>
          </a:r>
        </a:p>
      </dsp:txBody>
      <dsp:txXfrm>
        <a:off x="1429899" y="3097464"/>
        <a:ext cx="3455303" cy="1238008"/>
      </dsp:txXfrm>
    </dsp:sp>
    <dsp:sp modelId="{1AC1C52B-7F79-4635-8AEF-6DE1645660D0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D3A0B-C301-4752-AD9B-D9905332CC5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EBE67-10AF-4286-8277-7613F536A1D3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1429899" y="4644974"/>
        <a:ext cx="3455303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CFD8D-1BF8-43E4-9338-E238CE3BC2EC}">
      <dsp:nvSpPr>
        <dsp:cNvPr id="0" name=""/>
        <dsp:cNvSpPr/>
      </dsp:nvSpPr>
      <dsp:spPr>
        <a:xfrm>
          <a:off x="1519767" y="2963222"/>
          <a:ext cx="1790280" cy="153674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Nucleo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STM32F746</a:t>
          </a:r>
          <a:endParaRPr lang="en-SG" sz="1700" kern="1200" dirty="0"/>
        </a:p>
      </dsp:txBody>
      <dsp:txXfrm>
        <a:off x="1797019" y="3201211"/>
        <a:ext cx="1235776" cy="1060771"/>
      </dsp:txXfrm>
    </dsp:sp>
    <dsp:sp modelId="{4C15CCD7-AD70-46A3-BDC9-977B80B78A2C}">
      <dsp:nvSpPr>
        <dsp:cNvPr id="0" name=""/>
        <dsp:cNvSpPr/>
      </dsp:nvSpPr>
      <dsp:spPr>
        <a:xfrm>
          <a:off x="1575762" y="3642298"/>
          <a:ext cx="208997" cy="18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27EF7-48C5-4726-A454-745AFBA2E1E3}">
      <dsp:nvSpPr>
        <dsp:cNvPr id="0" name=""/>
        <dsp:cNvSpPr/>
      </dsp:nvSpPr>
      <dsp:spPr>
        <a:xfrm>
          <a:off x="0" y="2127873"/>
          <a:ext cx="1790280" cy="153674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09876-311A-4744-A347-9A6EF45554A1}">
      <dsp:nvSpPr>
        <dsp:cNvPr id="0" name=""/>
        <dsp:cNvSpPr/>
      </dsp:nvSpPr>
      <dsp:spPr>
        <a:xfrm>
          <a:off x="1212185" y="3451523"/>
          <a:ext cx="208997" cy="18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458297"/>
              <a:satOff val="1259"/>
              <a:lumOff val="-3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87164-2A93-45C7-BD59-38614F142CE2}">
      <dsp:nvSpPr>
        <dsp:cNvPr id="0" name=""/>
        <dsp:cNvSpPr/>
      </dsp:nvSpPr>
      <dsp:spPr>
        <a:xfrm>
          <a:off x="3037956" y="2116101"/>
          <a:ext cx="1790280" cy="153674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3402692"/>
            <a:satOff val="2937"/>
            <a:lumOff val="-7451"/>
            <a:alphaOff val="0"/>
          </a:schemeClr>
        </a:solidFill>
        <a:ln w="12700" cap="flat" cmpd="sng" algn="ctr">
          <a:solidFill>
            <a:schemeClr val="accent4">
              <a:hueOff val="3402692"/>
              <a:satOff val="2937"/>
              <a:lumOff val="-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FreeRTOS</a:t>
          </a:r>
          <a:endParaRPr lang="en-SG" sz="1700" kern="1200" dirty="0"/>
        </a:p>
      </dsp:txBody>
      <dsp:txXfrm>
        <a:off x="3315208" y="2354090"/>
        <a:ext cx="1235776" cy="1060771"/>
      </dsp:txXfrm>
    </dsp:sp>
    <dsp:sp modelId="{74BE2D62-93FB-4F68-9DA4-219DD1783C4A}">
      <dsp:nvSpPr>
        <dsp:cNvPr id="0" name=""/>
        <dsp:cNvSpPr/>
      </dsp:nvSpPr>
      <dsp:spPr>
        <a:xfrm>
          <a:off x="4264338" y="3438128"/>
          <a:ext cx="208997" cy="18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916593"/>
              <a:satOff val="2517"/>
              <a:lumOff val="-63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72F94-6205-4B2F-B2C9-FB46B5F6F55C}">
      <dsp:nvSpPr>
        <dsp:cNvPr id="0" name=""/>
        <dsp:cNvSpPr/>
      </dsp:nvSpPr>
      <dsp:spPr>
        <a:xfrm>
          <a:off x="4564033" y="2960786"/>
          <a:ext cx="1790280" cy="1536749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466" t="30750" r="18466" b="30750"/>
          </a:stretch>
        </a:blipFill>
        <a:ln w="12700" cap="flat" cmpd="sng" algn="ctr">
          <a:solidFill>
            <a:schemeClr val="accent4">
              <a:hueOff val="3402692"/>
              <a:satOff val="2937"/>
              <a:lumOff val="-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FCFEE-9E44-46AE-B5AC-2E68935E2DD0}">
      <dsp:nvSpPr>
        <dsp:cNvPr id="0" name=""/>
        <dsp:cNvSpPr/>
      </dsp:nvSpPr>
      <dsp:spPr>
        <a:xfrm>
          <a:off x="4605044" y="3649198"/>
          <a:ext cx="208997" cy="18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374890"/>
              <a:satOff val="3776"/>
              <a:lumOff val="-9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EA4C0-958C-4127-9B57-64D073ED7F38}">
      <dsp:nvSpPr>
        <dsp:cNvPr id="0" name=""/>
        <dsp:cNvSpPr/>
      </dsp:nvSpPr>
      <dsp:spPr>
        <a:xfrm>
          <a:off x="1519767" y="1288059"/>
          <a:ext cx="1790280" cy="153674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6805385"/>
            <a:satOff val="5873"/>
            <a:lumOff val="-14902"/>
            <a:alphaOff val="0"/>
          </a:schemeClr>
        </a:solidFill>
        <a:ln w="12700" cap="flat" cmpd="sng" algn="ctr">
          <a:solidFill>
            <a:schemeClr val="accent4">
              <a:hueOff val="6805385"/>
              <a:satOff val="5873"/>
              <a:lumOff val="-1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Input/Output</a:t>
          </a:r>
          <a:endParaRPr lang="en-SG" sz="1700" kern="1200" dirty="0"/>
        </a:p>
      </dsp:txBody>
      <dsp:txXfrm>
        <a:off x="1797019" y="1526048"/>
        <a:ext cx="1235776" cy="1060771"/>
      </dsp:txXfrm>
    </dsp:sp>
    <dsp:sp modelId="{9FA8B847-20D3-48CC-970C-1535943918EA}">
      <dsp:nvSpPr>
        <dsp:cNvPr id="0" name=""/>
        <dsp:cNvSpPr/>
      </dsp:nvSpPr>
      <dsp:spPr>
        <a:xfrm>
          <a:off x="2738262" y="1319719"/>
          <a:ext cx="208997" cy="18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33187"/>
              <a:satOff val="5034"/>
              <a:lumOff val="-127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511D9-7755-4BA7-86E9-8623CD6BEF9D}">
      <dsp:nvSpPr>
        <dsp:cNvPr id="0" name=""/>
        <dsp:cNvSpPr/>
      </dsp:nvSpPr>
      <dsp:spPr>
        <a:xfrm>
          <a:off x="3037956" y="440939"/>
          <a:ext cx="1790280" cy="153674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4">
              <a:hueOff val="6805385"/>
              <a:satOff val="5873"/>
              <a:lumOff val="-1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EA174-104A-462E-A929-4FB6D7BE240C}">
      <dsp:nvSpPr>
        <dsp:cNvPr id="0" name=""/>
        <dsp:cNvSpPr/>
      </dsp:nvSpPr>
      <dsp:spPr>
        <a:xfrm>
          <a:off x="3078967" y="1122044"/>
          <a:ext cx="208997" cy="18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291484"/>
              <a:satOff val="6293"/>
              <a:lumOff val="-15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C09A6-4A27-4053-A5BF-E2ACC449DF6B}">
      <dsp:nvSpPr>
        <dsp:cNvPr id="0" name=""/>
        <dsp:cNvSpPr/>
      </dsp:nvSpPr>
      <dsp:spPr>
        <a:xfrm>
          <a:off x="4564033" y="1285623"/>
          <a:ext cx="1790280" cy="153674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0208077"/>
            <a:satOff val="8810"/>
            <a:lumOff val="-22353"/>
            <a:alphaOff val="0"/>
          </a:schemeClr>
        </a:solidFill>
        <a:ln w="12700" cap="flat" cmpd="sng" algn="ctr">
          <a:solidFill>
            <a:schemeClr val="accent4">
              <a:hueOff val="10208077"/>
              <a:satOff val="881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 Features</a:t>
          </a:r>
          <a:endParaRPr lang="en-SG" sz="1700" kern="1200" dirty="0"/>
        </a:p>
      </dsp:txBody>
      <dsp:txXfrm>
        <a:off x="4841285" y="1523612"/>
        <a:ext cx="1235776" cy="1060771"/>
      </dsp:txXfrm>
    </dsp:sp>
    <dsp:sp modelId="{68116933-28F1-4313-A627-691B4903CE94}">
      <dsp:nvSpPr>
        <dsp:cNvPr id="0" name=""/>
        <dsp:cNvSpPr/>
      </dsp:nvSpPr>
      <dsp:spPr>
        <a:xfrm>
          <a:off x="6103517" y="1963888"/>
          <a:ext cx="208997" cy="18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749780"/>
              <a:satOff val="7551"/>
              <a:lumOff val="-191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AF5E9-CD94-48DD-8503-8F92D5C1BA9D}">
      <dsp:nvSpPr>
        <dsp:cNvPr id="0" name=""/>
        <dsp:cNvSpPr/>
      </dsp:nvSpPr>
      <dsp:spPr>
        <a:xfrm>
          <a:off x="6096419" y="2130308"/>
          <a:ext cx="1790280" cy="153674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accent4">
              <a:hueOff val="10208077"/>
              <a:satOff val="881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8F1EF-8B86-4FBD-9524-F1E71027472A}">
      <dsp:nvSpPr>
        <dsp:cNvPr id="0" name=""/>
        <dsp:cNvSpPr/>
      </dsp:nvSpPr>
      <dsp:spPr>
        <a:xfrm>
          <a:off x="6457629" y="2157504"/>
          <a:ext cx="208997" cy="18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208077"/>
              <a:satOff val="881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4D514-B32E-4F5B-9D67-380305EBA1E0}">
      <dsp:nvSpPr>
        <dsp:cNvPr id="0" name=""/>
        <dsp:cNvSpPr/>
      </dsp:nvSpPr>
      <dsp:spPr>
        <a:xfrm>
          <a:off x="4236" y="0"/>
          <a:ext cx="1486458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Core</a:t>
          </a:r>
          <a:endParaRPr lang="en-SG" sz="2000" kern="1200" dirty="0"/>
        </a:p>
      </dsp:txBody>
      <dsp:txXfrm>
        <a:off x="4236" y="0"/>
        <a:ext cx="1486458" cy="1305401"/>
      </dsp:txXfrm>
    </dsp:sp>
    <dsp:sp modelId="{0EFC48BD-91A2-441D-91AA-C0234B7362D7}">
      <dsp:nvSpPr>
        <dsp:cNvPr id="0" name=""/>
        <dsp:cNvSpPr/>
      </dsp:nvSpPr>
      <dsp:spPr>
        <a:xfrm>
          <a:off x="152881" y="1305507"/>
          <a:ext cx="1189166" cy="6338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Cortex M7</a:t>
          </a:r>
          <a:endParaRPr lang="en-SG" sz="1800" kern="1200" dirty="0"/>
        </a:p>
      </dsp:txBody>
      <dsp:txXfrm>
        <a:off x="171447" y="1324073"/>
        <a:ext cx="1152034" cy="596765"/>
      </dsp:txXfrm>
    </dsp:sp>
    <dsp:sp modelId="{DC41BF53-ADC0-4473-8003-B64C2933C9A5}">
      <dsp:nvSpPr>
        <dsp:cNvPr id="0" name=""/>
        <dsp:cNvSpPr/>
      </dsp:nvSpPr>
      <dsp:spPr>
        <a:xfrm>
          <a:off x="152881" y="2036927"/>
          <a:ext cx="1189166" cy="633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GPIO</a:t>
          </a:r>
          <a:endParaRPr lang="en-SG" sz="1800" kern="1200" dirty="0"/>
        </a:p>
      </dsp:txBody>
      <dsp:txXfrm>
        <a:off x="171447" y="2055493"/>
        <a:ext cx="1152034" cy="596765"/>
      </dsp:txXfrm>
    </dsp:sp>
    <dsp:sp modelId="{7FEF3B1B-B9D9-4424-8385-1BE9D970B4D9}">
      <dsp:nvSpPr>
        <dsp:cNvPr id="0" name=""/>
        <dsp:cNvSpPr/>
      </dsp:nvSpPr>
      <dsp:spPr>
        <a:xfrm>
          <a:off x="152881" y="2768347"/>
          <a:ext cx="1189166" cy="6338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NVIC</a:t>
          </a:r>
          <a:endParaRPr lang="en-SG" sz="1800" kern="1200" dirty="0"/>
        </a:p>
      </dsp:txBody>
      <dsp:txXfrm>
        <a:off x="171447" y="2786913"/>
        <a:ext cx="1152034" cy="596765"/>
      </dsp:txXfrm>
    </dsp:sp>
    <dsp:sp modelId="{BA323F2D-4329-480C-A01B-EFF5231C1606}">
      <dsp:nvSpPr>
        <dsp:cNvPr id="0" name=""/>
        <dsp:cNvSpPr/>
      </dsp:nvSpPr>
      <dsp:spPr>
        <a:xfrm>
          <a:off x="152881" y="3499767"/>
          <a:ext cx="1189166" cy="6338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RCC</a:t>
          </a:r>
          <a:endParaRPr lang="en-SG" sz="1800" kern="1200" dirty="0"/>
        </a:p>
      </dsp:txBody>
      <dsp:txXfrm>
        <a:off x="171447" y="3518333"/>
        <a:ext cx="1152034" cy="596765"/>
      </dsp:txXfrm>
    </dsp:sp>
    <dsp:sp modelId="{05A814B5-9ED7-458B-B7B1-A7718991DB78}">
      <dsp:nvSpPr>
        <dsp:cNvPr id="0" name=""/>
        <dsp:cNvSpPr/>
      </dsp:nvSpPr>
      <dsp:spPr>
        <a:xfrm>
          <a:off x="1602178" y="0"/>
          <a:ext cx="1486458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Connectivity</a:t>
          </a:r>
          <a:endParaRPr lang="en-SG" sz="2000" kern="1200" dirty="0"/>
        </a:p>
      </dsp:txBody>
      <dsp:txXfrm>
        <a:off x="1602178" y="0"/>
        <a:ext cx="1486458" cy="1305401"/>
      </dsp:txXfrm>
    </dsp:sp>
    <dsp:sp modelId="{CC0D3890-5EB3-4724-99F3-49680454237E}">
      <dsp:nvSpPr>
        <dsp:cNvPr id="0" name=""/>
        <dsp:cNvSpPr/>
      </dsp:nvSpPr>
      <dsp:spPr>
        <a:xfrm>
          <a:off x="1750824" y="1305401"/>
          <a:ext cx="1189166" cy="28283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SPI</a:t>
          </a:r>
          <a:endParaRPr lang="en-SG" sz="1800" kern="1200" dirty="0"/>
        </a:p>
      </dsp:txBody>
      <dsp:txXfrm>
        <a:off x="1785653" y="1340230"/>
        <a:ext cx="1119508" cy="2758711"/>
      </dsp:txXfrm>
    </dsp:sp>
    <dsp:sp modelId="{05D31797-490C-4D20-9941-78822BA8C27A}">
      <dsp:nvSpPr>
        <dsp:cNvPr id="0" name=""/>
        <dsp:cNvSpPr/>
      </dsp:nvSpPr>
      <dsp:spPr>
        <a:xfrm>
          <a:off x="3200120" y="0"/>
          <a:ext cx="1486458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Security</a:t>
          </a:r>
          <a:endParaRPr lang="en-SG" sz="2000" kern="1200" dirty="0"/>
        </a:p>
      </dsp:txBody>
      <dsp:txXfrm>
        <a:off x="3200120" y="0"/>
        <a:ext cx="1486458" cy="1305401"/>
      </dsp:txXfrm>
    </dsp:sp>
    <dsp:sp modelId="{5DA55568-7B63-4A6D-A159-B90B1842D263}">
      <dsp:nvSpPr>
        <dsp:cNvPr id="0" name=""/>
        <dsp:cNvSpPr/>
      </dsp:nvSpPr>
      <dsp:spPr>
        <a:xfrm>
          <a:off x="3348766" y="1305401"/>
          <a:ext cx="1189166" cy="2828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RNG</a:t>
          </a:r>
          <a:endParaRPr lang="en-SG" sz="1800" kern="1200" dirty="0"/>
        </a:p>
      </dsp:txBody>
      <dsp:txXfrm>
        <a:off x="3383595" y="1340230"/>
        <a:ext cx="1119508" cy="2758711"/>
      </dsp:txXfrm>
    </dsp:sp>
    <dsp:sp modelId="{1FC56E85-EC3B-4F91-9DF1-3F1BB8505483}">
      <dsp:nvSpPr>
        <dsp:cNvPr id="0" name=""/>
        <dsp:cNvSpPr/>
      </dsp:nvSpPr>
      <dsp:spPr>
        <a:xfrm>
          <a:off x="4798063" y="0"/>
          <a:ext cx="1486458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Computing</a:t>
          </a:r>
          <a:endParaRPr lang="en-SG" sz="2000" kern="1200" dirty="0"/>
        </a:p>
      </dsp:txBody>
      <dsp:txXfrm>
        <a:off x="4798063" y="0"/>
        <a:ext cx="1486458" cy="1305401"/>
      </dsp:txXfrm>
    </dsp:sp>
    <dsp:sp modelId="{29B1F4DB-05B2-450D-92F1-510C209EE7E3}">
      <dsp:nvSpPr>
        <dsp:cNvPr id="0" name=""/>
        <dsp:cNvSpPr/>
      </dsp:nvSpPr>
      <dsp:spPr>
        <a:xfrm>
          <a:off x="4946709" y="1305401"/>
          <a:ext cx="1189166" cy="28283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CRC</a:t>
          </a:r>
          <a:endParaRPr lang="en-SG" sz="1800" kern="1200" dirty="0"/>
        </a:p>
      </dsp:txBody>
      <dsp:txXfrm>
        <a:off x="4981538" y="1340230"/>
        <a:ext cx="1119508" cy="2758711"/>
      </dsp:txXfrm>
    </dsp:sp>
    <dsp:sp modelId="{08185742-9D5A-4188-9129-A26A51FF1A5D}">
      <dsp:nvSpPr>
        <dsp:cNvPr id="0" name=""/>
        <dsp:cNvSpPr/>
      </dsp:nvSpPr>
      <dsp:spPr>
        <a:xfrm>
          <a:off x="6396005" y="0"/>
          <a:ext cx="1486458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Extras</a:t>
          </a:r>
          <a:endParaRPr lang="en-SG" sz="2000" kern="1200" dirty="0"/>
        </a:p>
      </dsp:txBody>
      <dsp:txXfrm>
        <a:off x="6396005" y="0"/>
        <a:ext cx="1486458" cy="1305401"/>
      </dsp:txXfrm>
    </dsp:sp>
    <dsp:sp modelId="{E9465483-C8BF-496E-BA75-D0F4769EF228}">
      <dsp:nvSpPr>
        <dsp:cNvPr id="0" name=""/>
        <dsp:cNvSpPr/>
      </dsp:nvSpPr>
      <dsp:spPr>
        <a:xfrm>
          <a:off x="6544651" y="1305773"/>
          <a:ext cx="1189166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IO Shield</a:t>
          </a:r>
          <a:endParaRPr lang="en-SG" sz="1800" kern="1200" dirty="0"/>
        </a:p>
      </dsp:txBody>
      <dsp:txXfrm>
        <a:off x="6569689" y="1330811"/>
        <a:ext cx="1139090" cy="804787"/>
      </dsp:txXfrm>
    </dsp:sp>
    <dsp:sp modelId="{54EFD762-C43A-41D1-A004-049977E0CB80}">
      <dsp:nvSpPr>
        <dsp:cNvPr id="0" name=""/>
        <dsp:cNvSpPr/>
      </dsp:nvSpPr>
      <dsp:spPr>
        <a:xfrm>
          <a:off x="6544651" y="2292154"/>
          <a:ext cx="1189166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Joystick</a:t>
          </a:r>
          <a:endParaRPr lang="en-SG" sz="1800" kern="1200" dirty="0"/>
        </a:p>
      </dsp:txBody>
      <dsp:txXfrm>
        <a:off x="6569689" y="2317192"/>
        <a:ext cx="1139090" cy="804787"/>
      </dsp:txXfrm>
    </dsp:sp>
    <dsp:sp modelId="{6B1C96D3-0C79-4F2C-ADA9-3DA9057627B6}">
      <dsp:nvSpPr>
        <dsp:cNvPr id="0" name=""/>
        <dsp:cNvSpPr/>
      </dsp:nvSpPr>
      <dsp:spPr>
        <a:xfrm>
          <a:off x="6544651" y="3278535"/>
          <a:ext cx="1189166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MP3 IC</a:t>
          </a:r>
          <a:endParaRPr lang="en-SG" sz="1800" kern="1200" dirty="0"/>
        </a:p>
      </dsp:txBody>
      <dsp:txXfrm>
        <a:off x="6569689" y="3303573"/>
        <a:ext cx="1139090" cy="804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1B79-5430-4EB7-A438-39AE857D6FC2}">
      <dsp:nvSpPr>
        <dsp:cNvPr id="0" name=""/>
        <dsp:cNvSpPr/>
      </dsp:nvSpPr>
      <dsp:spPr>
        <a:xfrm>
          <a:off x="0" y="124050"/>
          <a:ext cx="5143107" cy="617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Cortex M7</a:t>
          </a:r>
        </a:p>
      </dsp:txBody>
      <dsp:txXfrm>
        <a:off x="30157" y="154207"/>
        <a:ext cx="5082793" cy="557445"/>
      </dsp:txXfrm>
    </dsp:sp>
    <dsp:sp modelId="{EB03F7FC-3975-48BD-975A-1E20786E8AE9}">
      <dsp:nvSpPr>
        <dsp:cNvPr id="0" name=""/>
        <dsp:cNvSpPr/>
      </dsp:nvSpPr>
      <dsp:spPr>
        <a:xfrm>
          <a:off x="0" y="741810"/>
          <a:ext cx="5143107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9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Set to run at maximum frequency of 216 </a:t>
          </a:r>
          <a:r>
            <a:rPr lang="en-US" sz="1900" kern="1200" dirty="0" err="1"/>
            <a:t>Mhz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ART, D-Cache and I-Cache were all enabled</a:t>
          </a:r>
        </a:p>
      </dsp:txBody>
      <dsp:txXfrm>
        <a:off x="0" y="741810"/>
        <a:ext cx="5143107" cy="707940"/>
      </dsp:txXfrm>
    </dsp:sp>
    <dsp:sp modelId="{B419C8B3-FE7A-4E90-AB6D-1DBE7C433E8E}">
      <dsp:nvSpPr>
        <dsp:cNvPr id="0" name=""/>
        <dsp:cNvSpPr/>
      </dsp:nvSpPr>
      <dsp:spPr>
        <a:xfrm>
          <a:off x="0" y="1449750"/>
          <a:ext cx="5143107" cy="617759"/>
        </a:xfrm>
        <a:prstGeom prst="roundRect">
          <a:avLst/>
        </a:prstGeom>
        <a:solidFill>
          <a:schemeClr val="accent5">
            <a:hueOff val="-3921217"/>
            <a:satOff val="-6536"/>
            <a:lumOff val="89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Connectivity</a:t>
          </a:r>
          <a:endParaRPr lang="en-US" sz="2400" kern="1200"/>
        </a:p>
      </dsp:txBody>
      <dsp:txXfrm>
        <a:off x="30157" y="1479907"/>
        <a:ext cx="5082793" cy="557445"/>
      </dsp:txXfrm>
    </dsp:sp>
    <dsp:sp modelId="{7DA34789-BBA2-4793-BFFB-68968E651ACD}">
      <dsp:nvSpPr>
        <dsp:cNvPr id="0" name=""/>
        <dsp:cNvSpPr/>
      </dsp:nvSpPr>
      <dsp:spPr>
        <a:xfrm>
          <a:off x="0" y="2067510"/>
          <a:ext cx="5143107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9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900" kern="1200"/>
            <a:t>SPI was used to interface with ST7735R TFT-LCD</a:t>
          </a:r>
          <a:endParaRPr lang="en-US" sz="1900" kern="1200"/>
        </a:p>
      </dsp:txBody>
      <dsp:txXfrm>
        <a:off x="0" y="2067510"/>
        <a:ext cx="5143107" cy="645840"/>
      </dsp:txXfrm>
    </dsp:sp>
    <dsp:sp modelId="{1EDEB25E-BC6A-4DD7-8DA9-980E185D2EA4}">
      <dsp:nvSpPr>
        <dsp:cNvPr id="0" name=""/>
        <dsp:cNvSpPr/>
      </dsp:nvSpPr>
      <dsp:spPr>
        <a:xfrm>
          <a:off x="0" y="2713350"/>
          <a:ext cx="5143107" cy="617759"/>
        </a:xfrm>
        <a:prstGeom prst="roundRect">
          <a:avLst/>
        </a:prstGeom>
        <a:solidFill>
          <a:schemeClr val="accent5">
            <a:hueOff val="-7842435"/>
            <a:satOff val="-13072"/>
            <a:lumOff val="179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Security</a:t>
          </a:r>
          <a:endParaRPr lang="en-US" sz="2400" kern="1200"/>
        </a:p>
      </dsp:txBody>
      <dsp:txXfrm>
        <a:off x="30157" y="2743507"/>
        <a:ext cx="5082793" cy="557445"/>
      </dsp:txXfrm>
    </dsp:sp>
    <dsp:sp modelId="{D258DC0D-B899-408C-ACD1-481900B5E867}">
      <dsp:nvSpPr>
        <dsp:cNvPr id="0" name=""/>
        <dsp:cNvSpPr/>
      </dsp:nvSpPr>
      <dsp:spPr>
        <a:xfrm>
          <a:off x="0" y="3331110"/>
          <a:ext cx="5143107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9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900" kern="1200"/>
            <a:t>Used RNG to generate random coordinates for the snake food to appear</a:t>
          </a:r>
          <a:endParaRPr lang="en-US" sz="1900" kern="1200"/>
        </a:p>
      </dsp:txBody>
      <dsp:txXfrm>
        <a:off x="0" y="3331110"/>
        <a:ext cx="5143107" cy="645840"/>
      </dsp:txXfrm>
    </dsp:sp>
    <dsp:sp modelId="{4E43D56D-5A40-4AD7-A032-D1CFE88FED20}">
      <dsp:nvSpPr>
        <dsp:cNvPr id="0" name=""/>
        <dsp:cNvSpPr/>
      </dsp:nvSpPr>
      <dsp:spPr>
        <a:xfrm>
          <a:off x="0" y="3976950"/>
          <a:ext cx="5143107" cy="617759"/>
        </a:xfrm>
        <a:prstGeom prst="roundRect">
          <a:avLst/>
        </a:prstGeom>
        <a:solidFill>
          <a:schemeClr val="accent5">
            <a:hueOff val="-11763652"/>
            <a:satOff val="-19608"/>
            <a:lumOff val="2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Extras</a:t>
          </a:r>
          <a:endParaRPr lang="en-US" sz="2400" kern="1200"/>
        </a:p>
      </dsp:txBody>
      <dsp:txXfrm>
        <a:off x="30157" y="4007107"/>
        <a:ext cx="5082793" cy="557445"/>
      </dsp:txXfrm>
    </dsp:sp>
    <dsp:sp modelId="{D92A3B5B-C7C3-4C31-ABD9-273DFA494FC3}">
      <dsp:nvSpPr>
        <dsp:cNvPr id="0" name=""/>
        <dsp:cNvSpPr/>
      </dsp:nvSpPr>
      <dsp:spPr>
        <a:xfrm>
          <a:off x="0" y="4594710"/>
          <a:ext cx="5143107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9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900" kern="1200"/>
            <a:t>Used joystick to provide input for the Snake Movement as well as to Start the game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900" kern="1200"/>
            <a:t>A separate board with built-in MP3 player was used to provide sound effects to the game</a:t>
          </a:r>
          <a:endParaRPr lang="en-US" sz="1900" kern="1200"/>
        </a:p>
      </dsp:txBody>
      <dsp:txXfrm>
        <a:off x="0" y="4594710"/>
        <a:ext cx="5143107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2E2782E-F763-4947-A38F-2CA8BA66C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58218"/>
            <a:ext cx="9144000" cy="1080296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Snake!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Game Implementation on FreeRTOS and STM32F746ZG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8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01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digipen logo png">
            <a:extLst>
              <a:ext uri="{FF2B5EF4-FFF2-40B4-BE49-F238E27FC236}">
                <a16:creationId xmlns:a16="http://schemas.microsoft.com/office/drawing/2014/main" id="{E5B83FB9-59E8-44B5-8C8E-093FC7EE4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40" y="170256"/>
            <a:ext cx="969049" cy="96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D62B-EE28-413D-B832-039A8CDD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3145872"/>
            <a:ext cx="6858000" cy="13737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4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360797-62BC-40AC-BF4B-9CC36CDC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2" y="455912"/>
            <a:ext cx="8541876" cy="465532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835438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7168" y="5346700"/>
            <a:ext cx="1746832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EC5AB-9489-42C3-8648-A55A9214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30" y="5444835"/>
            <a:ext cx="6821738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Validation using </a:t>
            </a: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SystemView</a:t>
            </a:r>
            <a:endParaRPr lang="en-US" sz="35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F6B6F-C4F9-40A3-B550-800504CB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430" y="6275067"/>
            <a:ext cx="6821738" cy="3474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4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46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D62B-EE28-413D-B832-039A8CDD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3145872"/>
            <a:ext cx="6858000" cy="13737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06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FE90-BE78-4AD8-8C8E-FCA563D0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Problems Encountered</a:t>
            </a:r>
            <a:endParaRPr lang="en-SG" sz="38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06C4-D4B7-4F60-9A57-1555178F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Error due to NVIC for GPIOE (Navigation Controls) not enabled</a:t>
            </a:r>
          </a:p>
          <a:p>
            <a:endParaRPr lang="en-US" sz="2400" dirty="0"/>
          </a:p>
          <a:p>
            <a:r>
              <a:rPr lang="en-US" sz="2400" dirty="0"/>
              <a:t>Incorrect Time Slice setting causes the SnakeTask to have Timing Violations (Snake becomes fragmented in the screen)</a:t>
            </a:r>
          </a:p>
          <a:p>
            <a:endParaRPr lang="en-US" sz="2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Irritant">
            <a:extLst>
              <a:ext uri="{FF2B5EF4-FFF2-40B4-BE49-F238E27FC236}">
                <a16:creationId xmlns:a16="http://schemas.microsoft.com/office/drawing/2014/main" id="{02DE92DC-7CF9-4355-8494-993058BB6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4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A7FE90-BE78-4AD8-8C8E-FCA563D0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Lessons Learned</a:t>
            </a:r>
            <a:endParaRPr lang="en-SG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06C4-D4B7-4F60-9A57-1555178F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0" y="804672"/>
            <a:ext cx="4711446" cy="5248656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endParaRPr lang="en-US" sz="1700" dirty="0"/>
          </a:p>
          <a:p>
            <a:r>
              <a:rPr lang="en-US" sz="2400" dirty="0"/>
              <a:t>Running the MCU at 216Mhz provides plenty of computing power to do simple tasks</a:t>
            </a:r>
          </a:p>
          <a:p>
            <a:r>
              <a:rPr lang="en-US" sz="2400" dirty="0"/>
              <a:t>Tasks can be timing sensitive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23534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01258" y="1544069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30403"/>
            <a:ext cx="9144000" cy="997196"/>
          </a:xfrm>
        </p:spPr>
        <p:txBody>
          <a:bodyPr vert="horz" lIns="0" tIns="0" rIns="0" bIns="0" rtlCol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9112A-E94D-402F-A9C9-BE36E316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5772130" cy="3800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CET341 - Real-Time Operating Systems</a:t>
            </a:r>
            <a:b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 Embedded Microcontrollers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Prepared by: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Neil Cabrera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Under the guidance of: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Dr. Tang Liang</a:t>
            </a:r>
            <a:br>
              <a:rPr lang="en-US" sz="1800" b="1" dirty="0"/>
            </a:br>
            <a:r>
              <a:rPr lang="en-US" sz="1800" b="1" dirty="0"/>
              <a:t>	Dr. Tang Liang</a:t>
            </a:r>
            <a:br>
              <a:rPr lang="en-US" sz="1800" b="1" dirty="0"/>
            </a:br>
            <a:endParaRPr lang="en-US" sz="1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BD3FA-2EC1-44E7-B0A9-C32E890C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 November 2019</a:t>
            </a:r>
          </a:p>
        </p:txBody>
      </p:sp>
    </p:spTree>
    <p:extLst>
      <p:ext uri="{BB962C8B-B14F-4D97-AF65-F5344CB8AC3E}">
        <p14:creationId xmlns:p14="http://schemas.microsoft.com/office/powerpoint/2010/main" val="25490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F7DAC5-FE0B-4CA8-AFEF-DB3EBF6B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Table of Contents</a:t>
            </a:r>
            <a:endParaRPr lang="en-SG" sz="41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7131F99-0B07-4F04-A4E0-3B08AF885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98208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00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D62B-EE28-413D-B832-039A8CDD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3145872"/>
            <a:ext cx="6858000" cy="13737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Introduction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71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9EAA-1B53-40E1-B65C-3205DC2D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B88F77-4F8A-432E-9CED-A4B369E37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903737"/>
              </p:ext>
            </p:extLst>
          </p:nvPr>
        </p:nvGraphicFramePr>
        <p:xfrm>
          <a:off x="628650" y="1551962"/>
          <a:ext cx="7886700" cy="4940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61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D62B-EE28-413D-B832-039A8CDD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3145872"/>
            <a:ext cx="6858000" cy="13737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4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37C5-771E-4368-A213-1DB6D8FE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Configuration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44CC16-23D9-408C-9A25-1ACDAF180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7307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30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A7FE90-BE78-4AD8-8C8E-FCA563D0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" y="685800"/>
            <a:ext cx="2327077" cy="5105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Hardware Configuration</a:t>
            </a:r>
            <a:endParaRPr lang="en-SG" sz="2400" dirty="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071422A-3A53-4B35-A88B-C877F67C9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407527"/>
              </p:ext>
            </p:extLst>
          </p:nvPr>
        </p:nvGraphicFramePr>
        <p:xfrm>
          <a:off x="3757611" y="276837"/>
          <a:ext cx="5143107" cy="6308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55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7FE90-BE78-4AD8-8C8E-FCA563D0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1412488"/>
            <a:ext cx="2568149" cy="4363844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FreeRTOS Implementation</a:t>
            </a:r>
            <a:endParaRPr lang="en-SG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06C4-D4B7-4F60-9A57-1555178FC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5878" y="1412489"/>
            <a:ext cx="2843849" cy="4363844"/>
          </a:xfrm>
        </p:spPr>
        <p:txBody>
          <a:bodyPr>
            <a:normAutofit/>
          </a:bodyPr>
          <a:lstStyle/>
          <a:p>
            <a:r>
              <a:rPr lang="en-US" sz="2400" dirty="0"/>
              <a:t>Tasks</a:t>
            </a:r>
          </a:p>
          <a:p>
            <a:pPr lvl="1"/>
            <a:r>
              <a:rPr lang="en-US" dirty="0"/>
              <a:t>Idle Task</a:t>
            </a:r>
          </a:p>
          <a:p>
            <a:pPr lvl="1"/>
            <a:r>
              <a:rPr lang="en-US" dirty="0"/>
              <a:t>System Init Task</a:t>
            </a:r>
          </a:p>
          <a:p>
            <a:pPr lvl="1"/>
            <a:r>
              <a:rPr lang="en-US" dirty="0"/>
              <a:t>Game Running Indicator Task</a:t>
            </a:r>
          </a:p>
          <a:p>
            <a:pPr lvl="1"/>
            <a:r>
              <a:rPr lang="en-US" dirty="0"/>
              <a:t>Game Over Indicator Task</a:t>
            </a:r>
          </a:p>
          <a:p>
            <a:pPr lvl="1"/>
            <a:r>
              <a:rPr lang="en-US" dirty="0"/>
              <a:t>Snake Task</a:t>
            </a:r>
          </a:p>
          <a:p>
            <a:pPr lvl="1"/>
            <a:r>
              <a:rPr lang="en-US" dirty="0"/>
              <a:t>Game Progress Task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17D1F-2DC1-4CEB-A6CA-AAF6866A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080" y="1412489"/>
            <a:ext cx="2762743" cy="4363844"/>
          </a:xfrm>
        </p:spPr>
        <p:txBody>
          <a:bodyPr>
            <a:normAutofit/>
          </a:bodyPr>
          <a:lstStyle/>
          <a:p>
            <a:r>
              <a:rPr lang="en-US" sz="2400" dirty="0"/>
              <a:t>Interrupts</a:t>
            </a:r>
          </a:p>
          <a:p>
            <a:pPr lvl="1"/>
            <a:r>
              <a:rPr lang="en-SG" dirty="0" err="1"/>
              <a:t>SysTick</a:t>
            </a:r>
            <a:endParaRPr lang="en-SG" dirty="0"/>
          </a:p>
          <a:p>
            <a:pPr lvl="1"/>
            <a:r>
              <a:rPr lang="en-SG" dirty="0"/>
              <a:t>GPIOE (Ports 4 &amp; 12-15)</a:t>
            </a:r>
          </a:p>
          <a:p>
            <a:pPr lvl="1"/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135725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(4:3)</PresentationFormat>
  <Paragraphs>69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Snake! Game Implementation on FreeRTOS and STM32F746ZG</vt:lpstr>
      <vt:lpstr>CET341 - Real-Time Operating Systems for Embedded Microcontrollers  Prepared by:  Neil Cabrera        Under the guidance of:  Dr. Tang Liang  Dr. Tang Liang </vt:lpstr>
      <vt:lpstr>Table of Contents</vt:lpstr>
      <vt:lpstr>PowerPoint Presentation</vt:lpstr>
      <vt:lpstr>Project Requirements</vt:lpstr>
      <vt:lpstr>PowerPoint Presentation</vt:lpstr>
      <vt:lpstr>Hardware Configuration</vt:lpstr>
      <vt:lpstr>Hardware Configuration</vt:lpstr>
      <vt:lpstr>FreeRTOS Implementation</vt:lpstr>
      <vt:lpstr>PowerPoint Presentation</vt:lpstr>
      <vt:lpstr>Validation using SystemView</vt:lpstr>
      <vt:lpstr>PowerPoint Presentation</vt:lpstr>
      <vt:lpstr>Problems Encountered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2019-11-08T03:35:26Z</dcterms:created>
  <dcterms:modified xsi:type="dcterms:W3CDTF">2019-11-10T02:15:17Z</dcterms:modified>
</cp:coreProperties>
</file>