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61" r:id="rId1"/>
  </p:sldMasterIdLst>
  <p:notesMasterIdLst>
    <p:notesMasterId r:id="rId9"/>
  </p:notesMasterIdLst>
  <p:sldIdLst>
    <p:sldId id="256" r:id="rId2"/>
    <p:sldId id="257" r:id="rId3"/>
    <p:sldId id="283" r:id="rId4"/>
    <p:sldId id="301" r:id="rId5"/>
    <p:sldId id="302" r:id="rId6"/>
    <p:sldId id="303" r:id="rId7"/>
    <p:sldId id="300" r:id="rId8"/>
  </p:sldIdLst>
  <p:sldSz cx="9144000" cy="5143500" type="screen16x9"/>
  <p:notesSz cx="6858000" cy="9144000"/>
  <p:embeddedFontLst>
    <p:embeddedFont>
      <p:font typeface="Titillium Web" pitchFamily="2" charset="77"/>
      <p:regular r:id="rId10"/>
      <p:bold r:id="rId11"/>
      <p:italic r:id="rId12"/>
      <p:boldItalic r:id="rId13"/>
    </p:embeddedFont>
    <p:embeddedFont>
      <p:font typeface="Titillium Web ExtraLight" pitchFamily="2" charset="77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CF0954-FBB1-44E6-8D4B-FEB47C71B9F6}">
  <a:tblStyle styleId="{D7CF0954-FBB1-44E6-8D4B-FEB47C71B9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1"/>
  </p:normalViewPr>
  <p:slideViewPr>
    <p:cSldViewPr snapToGrid="0" snapToObjects="1">
      <p:cViewPr varScale="1">
        <p:scale>
          <a:sx n="147" d="100"/>
          <a:sy n="147" d="100"/>
        </p:scale>
        <p:origin x="6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il Cabrera" userId="a38752857129ddcd" providerId="LiveId" clId="{10A24EF0-16FE-9B4C-8067-B16FF8D6B58D}"/>
    <pc:docChg chg="modSld">
      <pc:chgData name="Neil Cabrera" userId="a38752857129ddcd" providerId="LiveId" clId="{10A24EF0-16FE-9B4C-8067-B16FF8D6B58D}" dt="2018-11-02T06:02:10.348" v="37" actId="20577"/>
      <pc:docMkLst>
        <pc:docMk/>
      </pc:docMkLst>
      <pc:sldChg chg="modSp">
        <pc:chgData name="Neil Cabrera" userId="a38752857129ddcd" providerId="LiveId" clId="{10A24EF0-16FE-9B4C-8067-B16FF8D6B58D}" dt="2018-11-02T06:02:10.348" v="37" actId="20577"/>
        <pc:sldMkLst>
          <pc:docMk/>
          <pc:sldMk cId="135414409" sldId="303"/>
        </pc:sldMkLst>
        <pc:spChg chg="mod">
          <ac:chgData name="Neil Cabrera" userId="a38752857129ddcd" providerId="LiveId" clId="{10A24EF0-16FE-9B4C-8067-B16FF8D6B58D}" dt="2018-11-02T06:02:10.348" v="37" actId="20577"/>
          <ac:spMkLst>
            <pc:docMk/>
            <pc:sldMk cId="135414409" sldId="303"/>
            <ac:spMk id="786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8C6AC5-A537-F140-A748-9D9E1E245B18}" type="doc">
      <dgm:prSet loTypeId="urn:microsoft.com/office/officeart/2005/8/layout/hChevron3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70DAC55-80AC-6641-B1DE-706B99AAF6EF}">
      <dgm:prSet phldrT="[Text]"/>
      <dgm:spPr/>
      <dgm:t>
        <a:bodyPr/>
        <a:lstStyle/>
        <a:p>
          <a:r>
            <a:rPr lang="en-US" dirty="0"/>
            <a:t>Scrape Data</a:t>
          </a:r>
        </a:p>
      </dgm:t>
    </dgm:pt>
    <dgm:pt modelId="{7FAC4FBA-79D5-8440-9B40-AA13DB1D0EFC}" type="parTrans" cxnId="{9599C73E-A9A7-3348-B190-D3AF5DB93AE5}">
      <dgm:prSet/>
      <dgm:spPr/>
      <dgm:t>
        <a:bodyPr/>
        <a:lstStyle/>
        <a:p>
          <a:endParaRPr lang="en-US"/>
        </a:p>
      </dgm:t>
    </dgm:pt>
    <dgm:pt modelId="{AAEE5E72-8C6B-704D-9AA6-8B0D10930369}" type="sibTrans" cxnId="{9599C73E-A9A7-3348-B190-D3AF5DB93AE5}">
      <dgm:prSet/>
      <dgm:spPr/>
      <dgm:t>
        <a:bodyPr/>
        <a:lstStyle/>
        <a:p>
          <a:endParaRPr lang="en-US"/>
        </a:p>
      </dgm:t>
    </dgm:pt>
    <dgm:pt modelId="{A46AADFC-7816-8949-AE5B-CC25081057AE}">
      <dgm:prSet phldrT="[Text]"/>
      <dgm:spPr/>
      <dgm:t>
        <a:bodyPr/>
        <a:lstStyle/>
        <a:p>
          <a:r>
            <a:rPr lang="en-US" dirty="0" err="1"/>
            <a:t>CareersFuture</a:t>
          </a:r>
          <a:endParaRPr lang="en-US" dirty="0"/>
        </a:p>
      </dgm:t>
    </dgm:pt>
    <dgm:pt modelId="{EEE4A29A-8D87-914F-8580-3100E54D522E}" type="parTrans" cxnId="{D20F1A46-809A-8047-8A8B-33AFE31C7155}">
      <dgm:prSet/>
      <dgm:spPr/>
      <dgm:t>
        <a:bodyPr/>
        <a:lstStyle/>
        <a:p>
          <a:endParaRPr lang="en-US"/>
        </a:p>
      </dgm:t>
    </dgm:pt>
    <dgm:pt modelId="{DE1C5C81-1633-D84B-BD97-31CA8F6B5BFD}" type="sibTrans" cxnId="{D20F1A46-809A-8047-8A8B-33AFE31C7155}">
      <dgm:prSet/>
      <dgm:spPr/>
      <dgm:t>
        <a:bodyPr/>
        <a:lstStyle/>
        <a:p>
          <a:endParaRPr lang="en-US"/>
        </a:p>
      </dgm:t>
    </dgm:pt>
    <dgm:pt modelId="{E46A044B-3E0A-7049-AECC-E245543A05F3}">
      <dgm:prSet phldrT="[Text]"/>
      <dgm:spPr/>
      <dgm:t>
        <a:bodyPr/>
        <a:lstStyle/>
        <a:p>
          <a:r>
            <a:rPr lang="en-US" dirty="0"/>
            <a:t>EDA</a:t>
          </a:r>
        </a:p>
      </dgm:t>
    </dgm:pt>
    <dgm:pt modelId="{F214E5F3-5FF9-CE46-A7DC-66FAE9DC1947}" type="parTrans" cxnId="{439D133B-EACF-E047-9C35-3CE50407B215}">
      <dgm:prSet/>
      <dgm:spPr/>
      <dgm:t>
        <a:bodyPr/>
        <a:lstStyle/>
        <a:p>
          <a:endParaRPr lang="en-US"/>
        </a:p>
      </dgm:t>
    </dgm:pt>
    <dgm:pt modelId="{67371BF1-A726-5742-8C82-853243B6FEDF}" type="sibTrans" cxnId="{439D133B-EACF-E047-9C35-3CE50407B215}">
      <dgm:prSet/>
      <dgm:spPr/>
      <dgm:t>
        <a:bodyPr/>
        <a:lstStyle/>
        <a:p>
          <a:endParaRPr lang="en-US"/>
        </a:p>
      </dgm:t>
    </dgm:pt>
    <dgm:pt modelId="{73607A2C-196E-9849-877F-5F2344C4FA7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F59C6345-F943-5144-9111-47D14133FDEC}" type="parTrans" cxnId="{CCF74BA0-81C0-6B43-A449-2EDBFD4534AE}">
      <dgm:prSet/>
      <dgm:spPr/>
      <dgm:t>
        <a:bodyPr/>
        <a:lstStyle/>
        <a:p>
          <a:endParaRPr lang="en-US"/>
        </a:p>
      </dgm:t>
    </dgm:pt>
    <dgm:pt modelId="{7873E031-F8AC-6E41-B79E-D90CF3330445}" type="sibTrans" cxnId="{CCF74BA0-81C0-6B43-A449-2EDBFD4534AE}">
      <dgm:prSet/>
      <dgm:spPr/>
      <dgm:t>
        <a:bodyPr/>
        <a:lstStyle/>
        <a:p>
          <a:endParaRPr lang="en-US"/>
        </a:p>
      </dgm:t>
    </dgm:pt>
    <dgm:pt modelId="{AB3238FE-7738-F94C-9093-5570D6DD49A3}">
      <dgm:prSet phldrT="[Text]"/>
      <dgm:spPr/>
      <dgm:t>
        <a:bodyPr/>
        <a:lstStyle/>
        <a:p>
          <a:r>
            <a:rPr lang="en-US" dirty="0"/>
            <a:t>Distributions</a:t>
          </a:r>
        </a:p>
      </dgm:t>
    </dgm:pt>
    <dgm:pt modelId="{9EAF2F80-D36D-334F-967F-C015D5A86943}" type="parTrans" cxnId="{A20B34EB-87C7-BC44-AA82-40CAD1701306}">
      <dgm:prSet/>
      <dgm:spPr/>
      <dgm:t>
        <a:bodyPr/>
        <a:lstStyle/>
        <a:p>
          <a:endParaRPr lang="en-US"/>
        </a:p>
      </dgm:t>
    </dgm:pt>
    <dgm:pt modelId="{B91C4462-1055-7242-A8AA-CAFA0BF389EB}" type="sibTrans" cxnId="{A20B34EB-87C7-BC44-AA82-40CAD1701306}">
      <dgm:prSet/>
      <dgm:spPr/>
      <dgm:t>
        <a:bodyPr/>
        <a:lstStyle/>
        <a:p>
          <a:endParaRPr lang="en-US"/>
        </a:p>
      </dgm:t>
    </dgm:pt>
    <dgm:pt modelId="{5D45AA92-0F76-5844-8E46-9877A17729DA}">
      <dgm:prSet phldrT="[Text]"/>
      <dgm:spPr/>
      <dgm:t>
        <a:bodyPr/>
        <a:lstStyle/>
        <a:p>
          <a:r>
            <a:rPr lang="en-US" dirty="0"/>
            <a:t>Correlations</a:t>
          </a:r>
        </a:p>
      </dgm:t>
    </dgm:pt>
    <dgm:pt modelId="{8244DABF-139D-3948-BA28-CB69624C4438}" type="parTrans" cxnId="{876E24B3-5955-5244-82D3-E93426F954BA}">
      <dgm:prSet/>
      <dgm:spPr/>
      <dgm:t>
        <a:bodyPr/>
        <a:lstStyle/>
        <a:p>
          <a:endParaRPr lang="en-US"/>
        </a:p>
      </dgm:t>
    </dgm:pt>
    <dgm:pt modelId="{527818C9-2F04-8943-A686-3372899CCC8A}" type="sibTrans" cxnId="{876E24B3-5955-5244-82D3-E93426F954BA}">
      <dgm:prSet/>
      <dgm:spPr/>
      <dgm:t>
        <a:bodyPr/>
        <a:lstStyle/>
        <a:p>
          <a:endParaRPr lang="en-US"/>
        </a:p>
      </dgm:t>
    </dgm:pt>
    <dgm:pt modelId="{C07E6E60-BFF1-6A4F-9FDC-22D8147C1D58}">
      <dgm:prSet phldrT="[Text]"/>
      <dgm:spPr/>
      <dgm:t>
        <a:bodyPr/>
        <a:lstStyle/>
        <a:p>
          <a:r>
            <a:rPr lang="en-US" dirty="0"/>
            <a:t>Assumptions of relevant features</a:t>
          </a:r>
        </a:p>
      </dgm:t>
    </dgm:pt>
    <dgm:pt modelId="{EB765515-2163-9B46-A0C5-D46D9C65B52B}" type="parTrans" cxnId="{AA6B6FF3-4D98-5441-AEC3-A8870A857B04}">
      <dgm:prSet/>
      <dgm:spPr/>
      <dgm:t>
        <a:bodyPr/>
        <a:lstStyle/>
        <a:p>
          <a:endParaRPr lang="en-US"/>
        </a:p>
      </dgm:t>
    </dgm:pt>
    <dgm:pt modelId="{972585B3-89C1-1743-9E85-A256375775CC}" type="sibTrans" cxnId="{AA6B6FF3-4D98-5441-AEC3-A8870A857B04}">
      <dgm:prSet/>
      <dgm:spPr/>
      <dgm:t>
        <a:bodyPr/>
        <a:lstStyle/>
        <a:p>
          <a:endParaRPr lang="en-US"/>
        </a:p>
      </dgm:t>
    </dgm:pt>
    <dgm:pt modelId="{2791BAA2-B816-E14F-8E63-A32AE4CA9190}">
      <dgm:prSet phldrT="[Text]"/>
      <dgm:spPr/>
      <dgm:t>
        <a:bodyPr/>
        <a:lstStyle/>
        <a:p>
          <a:r>
            <a:rPr lang="en-US" dirty="0"/>
            <a:t>Conclusion</a:t>
          </a:r>
        </a:p>
      </dgm:t>
    </dgm:pt>
    <dgm:pt modelId="{D2D749BD-403C-364C-9E50-EA9CCCD77A95}" type="parTrans" cxnId="{F1402491-C2B0-4C4C-8E11-00B63C3F1ED7}">
      <dgm:prSet/>
      <dgm:spPr/>
      <dgm:t>
        <a:bodyPr/>
        <a:lstStyle/>
        <a:p>
          <a:endParaRPr lang="en-US"/>
        </a:p>
      </dgm:t>
    </dgm:pt>
    <dgm:pt modelId="{1B7ED80F-FAF6-574E-B62E-6EF61F44EA1C}" type="sibTrans" cxnId="{F1402491-C2B0-4C4C-8E11-00B63C3F1ED7}">
      <dgm:prSet/>
      <dgm:spPr/>
      <dgm:t>
        <a:bodyPr/>
        <a:lstStyle/>
        <a:p>
          <a:endParaRPr lang="en-US"/>
        </a:p>
      </dgm:t>
    </dgm:pt>
    <dgm:pt modelId="{F96AB6B7-A8C5-E843-92BF-5C029235A424}">
      <dgm:prSet phldrT="[Text]"/>
      <dgm:spPr/>
      <dgm:t>
        <a:bodyPr/>
        <a:lstStyle/>
        <a:p>
          <a:r>
            <a:rPr lang="en-US" dirty="0"/>
            <a:t>Interpret the models </a:t>
          </a:r>
        </a:p>
      </dgm:t>
    </dgm:pt>
    <dgm:pt modelId="{B713BAE1-4115-474F-8B67-3959B25C0339}" type="parTrans" cxnId="{ABCC53A6-39E2-0748-A4D4-56CDDF2CCA19}">
      <dgm:prSet/>
      <dgm:spPr/>
      <dgm:t>
        <a:bodyPr/>
        <a:lstStyle/>
        <a:p>
          <a:endParaRPr lang="en-US"/>
        </a:p>
      </dgm:t>
    </dgm:pt>
    <dgm:pt modelId="{F29F0FDD-7879-FA44-9393-8D37CC439902}" type="sibTrans" cxnId="{ABCC53A6-39E2-0748-A4D4-56CDDF2CCA19}">
      <dgm:prSet/>
      <dgm:spPr/>
      <dgm:t>
        <a:bodyPr/>
        <a:lstStyle/>
        <a:p>
          <a:endParaRPr lang="en-US"/>
        </a:p>
      </dgm:t>
    </dgm:pt>
    <dgm:pt modelId="{1AB81C69-5FE0-9646-868E-9C9EF4FC5C51}">
      <dgm:prSet phldrT="[Text]"/>
      <dgm:spPr/>
      <dgm:t>
        <a:bodyPr/>
        <a:lstStyle/>
        <a:p>
          <a:r>
            <a:rPr lang="en-US" dirty="0"/>
            <a:t>Engineering</a:t>
          </a:r>
        </a:p>
      </dgm:t>
    </dgm:pt>
    <dgm:pt modelId="{4055439B-CD07-2148-A738-D2BE2CBE3794}" type="parTrans" cxnId="{3ADFE6E1-8CFC-6245-93D0-9EBF71E362F3}">
      <dgm:prSet/>
      <dgm:spPr/>
      <dgm:t>
        <a:bodyPr/>
        <a:lstStyle/>
        <a:p>
          <a:endParaRPr lang="en-US"/>
        </a:p>
      </dgm:t>
    </dgm:pt>
    <dgm:pt modelId="{C2DFCE79-22B6-3845-AD6B-16B06A0B6AAE}" type="sibTrans" cxnId="{3ADFE6E1-8CFC-6245-93D0-9EBF71E362F3}">
      <dgm:prSet/>
      <dgm:spPr/>
      <dgm:t>
        <a:bodyPr/>
        <a:lstStyle/>
        <a:p>
          <a:endParaRPr lang="en-US"/>
        </a:p>
      </dgm:t>
    </dgm:pt>
    <dgm:pt modelId="{E89A636B-576C-6A43-BFAB-3596C7824EB3}">
      <dgm:prSet phldrT="[Text]"/>
      <dgm:spPr/>
      <dgm:t>
        <a:bodyPr/>
        <a:lstStyle/>
        <a:p>
          <a:r>
            <a:rPr lang="en-US" dirty="0" err="1"/>
            <a:t>JobStreet</a:t>
          </a:r>
          <a:endParaRPr lang="en-US" dirty="0"/>
        </a:p>
      </dgm:t>
    </dgm:pt>
    <dgm:pt modelId="{FCD75175-F5F1-724E-AEFA-2BB6E38C5508}" type="parTrans" cxnId="{2DF8DE2D-0390-774A-9B8E-94730FA905B5}">
      <dgm:prSet/>
      <dgm:spPr/>
      <dgm:t>
        <a:bodyPr/>
        <a:lstStyle/>
        <a:p>
          <a:endParaRPr lang="en-US"/>
        </a:p>
      </dgm:t>
    </dgm:pt>
    <dgm:pt modelId="{E2FCC1D6-EED2-6541-B13D-354DEA8A2B86}" type="sibTrans" cxnId="{2DF8DE2D-0390-774A-9B8E-94730FA905B5}">
      <dgm:prSet/>
      <dgm:spPr/>
      <dgm:t>
        <a:bodyPr/>
        <a:lstStyle/>
        <a:p>
          <a:endParaRPr lang="en-US"/>
        </a:p>
      </dgm:t>
    </dgm:pt>
    <dgm:pt modelId="{C184C890-7F87-F647-AE3D-3C6269D3A09D}">
      <dgm:prSet phldrT="[Text]"/>
      <dgm:spPr/>
      <dgm:t>
        <a:bodyPr/>
        <a:lstStyle/>
        <a:p>
          <a:r>
            <a:rPr lang="en-US" dirty="0"/>
            <a:t>Indeed</a:t>
          </a:r>
        </a:p>
      </dgm:t>
    </dgm:pt>
    <dgm:pt modelId="{337A95D6-3C97-5B45-911A-8092D0776B04}" type="parTrans" cxnId="{6AC34345-24EB-EB47-A2C9-ADEB9785F325}">
      <dgm:prSet/>
      <dgm:spPr/>
      <dgm:t>
        <a:bodyPr/>
        <a:lstStyle/>
        <a:p>
          <a:endParaRPr lang="en-US"/>
        </a:p>
      </dgm:t>
    </dgm:pt>
    <dgm:pt modelId="{2C5584BB-8FC7-8347-BAFC-BB7D7EF4D9FC}" type="sibTrans" cxnId="{6AC34345-24EB-EB47-A2C9-ADEB9785F325}">
      <dgm:prSet/>
      <dgm:spPr/>
      <dgm:t>
        <a:bodyPr/>
        <a:lstStyle/>
        <a:p>
          <a:endParaRPr lang="en-US"/>
        </a:p>
      </dgm:t>
    </dgm:pt>
    <dgm:pt modelId="{9CF46E6F-7A5F-0443-A9A5-89E531C9CB75}">
      <dgm:prSet phldrT="[Text]"/>
      <dgm:spPr/>
      <dgm:t>
        <a:bodyPr/>
        <a:lstStyle/>
        <a:p>
          <a:r>
            <a:rPr lang="en-US" dirty="0"/>
            <a:t>SG Startups</a:t>
          </a:r>
        </a:p>
      </dgm:t>
    </dgm:pt>
    <dgm:pt modelId="{AA6FAD59-3ADF-704B-8309-351839D96C31}" type="parTrans" cxnId="{6B887737-34F5-D143-B6AA-586A23959999}">
      <dgm:prSet/>
      <dgm:spPr/>
      <dgm:t>
        <a:bodyPr/>
        <a:lstStyle/>
        <a:p>
          <a:endParaRPr lang="en-US"/>
        </a:p>
      </dgm:t>
    </dgm:pt>
    <dgm:pt modelId="{74E97806-7F76-714B-B5A5-5386448F92FB}" type="sibTrans" cxnId="{6B887737-34F5-D143-B6AA-586A23959999}">
      <dgm:prSet/>
      <dgm:spPr/>
      <dgm:t>
        <a:bodyPr/>
        <a:lstStyle/>
        <a:p>
          <a:endParaRPr lang="en-US"/>
        </a:p>
      </dgm:t>
    </dgm:pt>
    <dgm:pt modelId="{46B7D4F5-C8E6-5F4C-86C5-E66339B576A3}">
      <dgm:prSet phldrT="[Text]"/>
      <dgm:spPr/>
      <dgm:t>
        <a:bodyPr/>
        <a:lstStyle/>
        <a:p>
          <a:r>
            <a:rPr lang="en-US" dirty="0"/>
            <a:t>Save to Database</a:t>
          </a:r>
        </a:p>
      </dgm:t>
    </dgm:pt>
    <dgm:pt modelId="{46A17EB8-BB9D-4B46-B4A7-B514ABB0C7E5}" type="parTrans" cxnId="{42B54932-3615-4A43-8EAF-7B57F503EA9E}">
      <dgm:prSet/>
      <dgm:spPr/>
      <dgm:t>
        <a:bodyPr/>
        <a:lstStyle/>
        <a:p>
          <a:endParaRPr lang="en-US"/>
        </a:p>
      </dgm:t>
    </dgm:pt>
    <dgm:pt modelId="{429196D9-DE08-4F41-A9D4-2FCE157BFFDA}" type="sibTrans" cxnId="{42B54932-3615-4A43-8EAF-7B57F503EA9E}">
      <dgm:prSet/>
      <dgm:spPr/>
      <dgm:t>
        <a:bodyPr/>
        <a:lstStyle/>
        <a:p>
          <a:endParaRPr lang="en-US"/>
        </a:p>
      </dgm:t>
    </dgm:pt>
    <dgm:pt modelId="{B7BDCF53-F803-2847-AB75-FB6B40FA237B}">
      <dgm:prSet phldrT="[Text]"/>
      <dgm:spPr/>
      <dgm:t>
        <a:bodyPr/>
        <a:lstStyle/>
        <a:p>
          <a:r>
            <a:rPr lang="en-US" dirty="0"/>
            <a:t>Analyze</a:t>
          </a:r>
        </a:p>
      </dgm:t>
    </dgm:pt>
    <dgm:pt modelId="{08A29642-FEBF-A648-AE6E-D1316001662F}" type="sibTrans" cxnId="{55F9F7FC-E224-324D-BB75-424C3E808F9E}">
      <dgm:prSet/>
      <dgm:spPr/>
      <dgm:t>
        <a:bodyPr/>
        <a:lstStyle/>
        <a:p>
          <a:endParaRPr lang="en-US"/>
        </a:p>
      </dgm:t>
    </dgm:pt>
    <dgm:pt modelId="{A50BAF02-70C7-6947-A08A-F164370C75F0}" type="parTrans" cxnId="{55F9F7FC-E224-324D-BB75-424C3E808F9E}">
      <dgm:prSet/>
      <dgm:spPr/>
      <dgm:t>
        <a:bodyPr/>
        <a:lstStyle/>
        <a:p>
          <a:endParaRPr lang="en-US"/>
        </a:p>
      </dgm:t>
    </dgm:pt>
    <dgm:pt modelId="{CD3746FD-CFB6-5B4A-8F1C-EAABD4BB7971}">
      <dgm:prSet phldrT="[Text]"/>
      <dgm:spPr/>
      <dgm:t>
        <a:bodyPr/>
        <a:lstStyle/>
        <a:p>
          <a:r>
            <a:rPr lang="en-US" dirty="0"/>
            <a:t>Clean Data</a:t>
          </a:r>
        </a:p>
      </dgm:t>
    </dgm:pt>
    <dgm:pt modelId="{23A45B1F-5D22-9940-8D57-205A9F9CF8CB}" type="sibTrans" cxnId="{044B3AFD-A387-1E4E-BAA3-C0A19B7E4FA5}">
      <dgm:prSet/>
      <dgm:spPr/>
      <dgm:t>
        <a:bodyPr/>
        <a:lstStyle/>
        <a:p>
          <a:endParaRPr lang="en-US"/>
        </a:p>
      </dgm:t>
    </dgm:pt>
    <dgm:pt modelId="{95012CE3-88DB-DD4E-82BC-132D076E6AC5}" type="parTrans" cxnId="{044B3AFD-A387-1E4E-BAA3-C0A19B7E4FA5}">
      <dgm:prSet/>
      <dgm:spPr/>
      <dgm:t>
        <a:bodyPr/>
        <a:lstStyle/>
        <a:p>
          <a:endParaRPr lang="en-US"/>
        </a:p>
      </dgm:t>
    </dgm:pt>
    <dgm:pt modelId="{49B6BDB2-3558-9C4A-BF65-C899EE671D3C}">
      <dgm:prSet phldrT="[Text]"/>
      <dgm:spPr/>
      <dgm:t>
        <a:bodyPr/>
        <a:lstStyle/>
        <a:p>
          <a:r>
            <a:rPr lang="en-US" dirty="0"/>
            <a:t>Feature Engineering</a:t>
          </a:r>
        </a:p>
      </dgm:t>
    </dgm:pt>
    <dgm:pt modelId="{118BD9AC-CE4E-544D-BEA2-1942122B0168}" type="parTrans" cxnId="{246B2CA2-4A00-1C4C-B219-2E6EC5ACBCF5}">
      <dgm:prSet/>
      <dgm:spPr/>
      <dgm:t>
        <a:bodyPr/>
        <a:lstStyle/>
        <a:p>
          <a:endParaRPr lang="en-US"/>
        </a:p>
      </dgm:t>
    </dgm:pt>
    <dgm:pt modelId="{578A4ECA-E48D-084E-8614-C7A16949B684}" type="sibTrans" cxnId="{246B2CA2-4A00-1C4C-B219-2E6EC5ACBCF5}">
      <dgm:prSet/>
      <dgm:spPr/>
      <dgm:t>
        <a:bodyPr/>
        <a:lstStyle/>
        <a:p>
          <a:endParaRPr lang="en-US"/>
        </a:p>
      </dgm:t>
    </dgm:pt>
    <dgm:pt modelId="{01EA44A3-8A68-914D-B034-2BD2C3E1A173}">
      <dgm:prSet phldrT="[Text]"/>
      <dgm:spPr/>
      <dgm:t>
        <a:bodyPr/>
        <a:lstStyle/>
        <a:p>
          <a:r>
            <a:rPr lang="en-US" dirty="0"/>
            <a:t>Present summary </a:t>
          </a:r>
        </a:p>
      </dgm:t>
    </dgm:pt>
    <dgm:pt modelId="{DF479EB0-C656-7347-99C5-B0238FC65CB9}" type="parTrans" cxnId="{BBE39873-3622-F04C-AB9E-ECEB08D13CC8}">
      <dgm:prSet/>
      <dgm:spPr/>
      <dgm:t>
        <a:bodyPr/>
        <a:lstStyle/>
        <a:p>
          <a:endParaRPr lang="en-US"/>
        </a:p>
      </dgm:t>
    </dgm:pt>
    <dgm:pt modelId="{A7AE3E01-8F2C-5644-986B-BFDDF9407D3B}" type="sibTrans" cxnId="{BBE39873-3622-F04C-AB9E-ECEB08D13CC8}">
      <dgm:prSet/>
      <dgm:spPr/>
      <dgm:t>
        <a:bodyPr/>
        <a:lstStyle/>
        <a:p>
          <a:endParaRPr lang="en-US"/>
        </a:p>
      </dgm:t>
    </dgm:pt>
    <dgm:pt modelId="{9FBCEB7D-928F-D74C-8A32-1615CC24A23A}" type="pres">
      <dgm:prSet presAssocID="{1F8C6AC5-A537-F140-A748-9D9E1E245B18}" presName="Name0" presStyleCnt="0">
        <dgm:presLayoutVars>
          <dgm:dir/>
          <dgm:resizeHandles val="exact"/>
        </dgm:presLayoutVars>
      </dgm:prSet>
      <dgm:spPr/>
    </dgm:pt>
    <dgm:pt modelId="{5180E44A-577B-384B-99B5-AC900DD070B8}" type="pres">
      <dgm:prSet presAssocID="{870DAC55-80AC-6641-B1DE-706B99AAF6EF}" presName="parAndChTx" presStyleLbl="node1" presStyleIdx="0" presStyleCnt="4">
        <dgm:presLayoutVars>
          <dgm:bulletEnabled val="1"/>
        </dgm:presLayoutVars>
      </dgm:prSet>
      <dgm:spPr/>
    </dgm:pt>
    <dgm:pt modelId="{0C534B52-A41C-024E-BF2E-3FBAE4584953}" type="pres">
      <dgm:prSet presAssocID="{AAEE5E72-8C6B-704D-9AA6-8B0D10930369}" presName="parAndChSpace" presStyleCnt="0"/>
      <dgm:spPr/>
    </dgm:pt>
    <dgm:pt modelId="{5281D859-7078-4646-95F1-8FB1DE17A96C}" type="pres">
      <dgm:prSet presAssocID="{E46A044B-3E0A-7049-AECC-E245543A05F3}" presName="parAndChTx" presStyleLbl="node1" presStyleIdx="1" presStyleCnt="4">
        <dgm:presLayoutVars>
          <dgm:bulletEnabled val="1"/>
        </dgm:presLayoutVars>
      </dgm:prSet>
      <dgm:spPr/>
    </dgm:pt>
    <dgm:pt modelId="{2E3B6B5F-77C4-DC4C-998D-18BCF98D98D0}" type="pres">
      <dgm:prSet presAssocID="{67371BF1-A726-5742-8C82-853243B6FEDF}" presName="parAndChSpace" presStyleCnt="0"/>
      <dgm:spPr/>
    </dgm:pt>
    <dgm:pt modelId="{A657E3C7-50B0-B843-8964-A9FDD16A9C04}" type="pres">
      <dgm:prSet presAssocID="{73607A2C-196E-9849-877F-5F2344C4FA7F}" presName="parAndChTx" presStyleLbl="node1" presStyleIdx="2" presStyleCnt="4">
        <dgm:presLayoutVars>
          <dgm:bulletEnabled val="1"/>
        </dgm:presLayoutVars>
      </dgm:prSet>
      <dgm:spPr/>
    </dgm:pt>
    <dgm:pt modelId="{FE44EF25-DDD3-C141-96D3-811F00C34DB9}" type="pres">
      <dgm:prSet presAssocID="{7873E031-F8AC-6E41-B79E-D90CF3330445}" presName="parAndChSpace" presStyleCnt="0"/>
      <dgm:spPr/>
    </dgm:pt>
    <dgm:pt modelId="{5D20D996-7568-5341-AFA3-1AFDB4B9DA9A}" type="pres">
      <dgm:prSet presAssocID="{2791BAA2-B816-E14F-8E63-A32AE4CA9190}" presName="parAndChTx" presStyleLbl="node1" presStyleIdx="3" presStyleCnt="4">
        <dgm:presLayoutVars>
          <dgm:bulletEnabled val="1"/>
        </dgm:presLayoutVars>
      </dgm:prSet>
      <dgm:spPr/>
    </dgm:pt>
  </dgm:ptLst>
  <dgm:cxnLst>
    <dgm:cxn modelId="{DF548102-18FF-FD48-99EE-53E2D8F269B9}" type="presOf" srcId="{01EA44A3-8A68-914D-B034-2BD2C3E1A173}" destId="{5D20D996-7568-5341-AFA3-1AFDB4B9DA9A}" srcOrd="0" destOrd="2" presId="urn:microsoft.com/office/officeart/2005/8/layout/hChevron3"/>
    <dgm:cxn modelId="{BFA2A206-18C1-CD47-BBC3-E22E2911F571}" type="presOf" srcId="{AB3238FE-7738-F94C-9093-5570D6DD49A3}" destId="{A657E3C7-50B0-B843-8964-A9FDD16A9C04}" srcOrd="0" destOrd="1" presId="urn:microsoft.com/office/officeart/2005/8/layout/hChevron3"/>
    <dgm:cxn modelId="{D3CA0F11-BA47-1945-A689-B933922E6592}" type="presOf" srcId="{870DAC55-80AC-6641-B1DE-706B99AAF6EF}" destId="{5180E44A-577B-384B-99B5-AC900DD070B8}" srcOrd="0" destOrd="0" presId="urn:microsoft.com/office/officeart/2005/8/layout/hChevron3"/>
    <dgm:cxn modelId="{D7298211-71E0-ED4A-B123-2D898BB45502}" type="presOf" srcId="{B7BDCF53-F803-2847-AB75-FB6B40FA237B}" destId="{5281D859-7078-4646-95F1-8FB1DE17A96C}" srcOrd="0" destOrd="2" presId="urn:microsoft.com/office/officeart/2005/8/layout/hChevron3"/>
    <dgm:cxn modelId="{2DF8DE2D-0390-774A-9B8E-94730FA905B5}" srcId="{870DAC55-80AC-6641-B1DE-706B99AAF6EF}" destId="{E89A636B-576C-6A43-BFAB-3596C7824EB3}" srcOrd="1" destOrd="0" parTransId="{FCD75175-F5F1-724E-AEFA-2BB6E38C5508}" sibTransId="{E2FCC1D6-EED2-6541-B13D-354DEA8A2B86}"/>
    <dgm:cxn modelId="{C08CB930-C0BE-4041-8F94-A02541E5C618}" type="presOf" srcId="{2791BAA2-B816-E14F-8E63-A32AE4CA9190}" destId="{5D20D996-7568-5341-AFA3-1AFDB4B9DA9A}" srcOrd="0" destOrd="0" presId="urn:microsoft.com/office/officeart/2005/8/layout/hChevron3"/>
    <dgm:cxn modelId="{42B54932-3615-4A43-8EAF-7B57F503EA9E}" srcId="{870DAC55-80AC-6641-B1DE-706B99AAF6EF}" destId="{46B7D4F5-C8E6-5F4C-86C5-E66339B576A3}" srcOrd="4" destOrd="0" parTransId="{46A17EB8-BB9D-4B46-B4A7-B514ABB0C7E5}" sibTransId="{429196D9-DE08-4F41-A9D4-2FCE157BFFDA}"/>
    <dgm:cxn modelId="{6B887737-34F5-D143-B6AA-586A23959999}" srcId="{870DAC55-80AC-6641-B1DE-706B99AAF6EF}" destId="{9CF46E6F-7A5F-0443-A9A5-89E531C9CB75}" srcOrd="3" destOrd="0" parTransId="{AA6FAD59-3ADF-704B-8309-351839D96C31}" sibTransId="{74E97806-7F76-714B-B5A5-5386448F92FB}"/>
    <dgm:cxn modelId="{439D133B-EACF-E047-9C35-3CE50407B215}" srcId="{1F8C6AC5-A537-F140-A748-9D9E1E245B18}" destId="{E46A044B-3E0A-7049-AECC-E245543A05F3}" srcOrd="1" destOrd="0" parTransId="{F214E5F3-5FF9-CE46-A7DC-66FAE9DC1947}" sibTransId="{67371BF1-A726-5742-8C82-853243B6FEDF}"/>
    <dgm:cxn modelId="{9599C73E-A9A7-3348-B190-D3AF5DB93AE5}" srcId="{1F8C6AC5-A537-F140-A748-9D9E1E245B18}" destId="{870DAC55-80AC-6641-B1DE-706B99AAF6EF}" srcOrd="0" destOrd="0" parTransId="{7FAC4FBA-79D5-8440-9B40-AA13DB1D0EFC}" sibTransId="{AAEE5E72-8C6B-704D-9AA6-8B0D10930369}"/>
    <dgm:cxn modelId="{6AC34345-24EB-EB47-A2C9-ADEB9785F325}" srcId="{870DAC55-80AC-6641-B1DE-706B99AAF6EF}" destId="{C184C890-7F87-F647-AE3D-3C6269D3A09D}" srcOrd="2" destOrd="0" parTransId="{337A95D6-3C97-5B45-911A-8092D0776B04}" sibTransId="{2C5584BB-8FC7-8347-BAFC-BB7D7EF4D9FC}"/>
    <dgm:cxn modelId="{D20F1A46-809A-8047-8A8B-33AFE31C7155}" srcId="{870DAC55-80AC-6641-B1DE-706B99AAF6EF}" destId="{A46AADFC-7816-8949-AE5B-CC25081057AE}" srcOrd="0" destOrd="0" parTransId="{EEE4A29A-8D87-914F-8580-3100E54D522E}" sibTransId="{DE1C5C81-1633-D84B-BD97-31CA8F6B5BFD}"/>
    <dgm:cxn modelId="{A90FF24D-9FCF-0143-A3AF-AD58913F01B2}" type="presOf" srcId="{C07E6E60-BFF1-6A4F-9FDC-22D8147C1D58}" destId="{A657E3C7-50B0-B843-8964-A9FDD16A9C04}" srcOrd="0" destOrd="3" presId="urn:microsoft.com/office/officeart/2005/8/layout/hChevron3"/>
    <dgm:cxn modelId="{F6824A64-D8A8-3B44-8A8D-8A6744051A6A}" type="presOf" srcId="{C184C890-7F87-F647-AE3D-3C6269D3A09D}" destId="{5180E44A-577B-384B-99B5-AC900DD070B8}" srcOrd="0" destOrd="3" presId="urn:microsoft.com/office/officeart/2005/8/layout/hChevron3"/>
    <dgm:cxn modelId="{6559006A-7D17-8A46-A472-3E5C13A43FB4}" type="presOf" srcId="{1AB81C69-5FE0-9646-868E-9C9EF4FC5C51}" destId="{A657E3C7-50B0-B843-8964-A9FDD16A9C04}" srcOrd="0" destOrd="4" presId="urn:microsoft.com/office/officeart/2005/8/layout/hChevron3"/>
    <dgm:cxn modelId="{3F01046D-5762-E54A-B004-A48905662A47}" type="presOf" srcId="{A46AADFC-7816-8949-AE5B-CC25081057AE}" destId="{5180E44A-577B-384B-99B5-AC900DD070B8}" srcOrd="0" destOrd="1" presId="urn:microsoft.com/office/officeart/2005/8/layout/hChevron3"/>
    <dgm:cxn modelId="{BBE39873-3622-F04C-AB9E-ECEB08D13CC8}" srcId="{2791BAA2-B816-E14F-8E63-A32AE4CA9190}" destId="{01EA44A3-8A68-914D-B034-2BD2C3E1A173}" srcOrd="1" destOrd="0" parTransId="{DF479EB0-C656-7347-99C5-B0238FC65CB9}" sibTransId="{A7AE3E01-8F2C-5644-986B-BFDDF9407D3B}"/>
    <dgm:cxn modelId="{DD28207E-D539-6741-9155-873EC862F8C4}" type="presOf" srcId="{73607A2C-196E-9849-877F-5F2344C4FA7F}" destId="{A657E3C7-50B0-B843-8964-A9FDD16A9C04}" srcOrd="0" destOrd="0" presId="urn:microsoft.com/office/officeart/2005/8/layout/hChevron3"/>
    <dgm:cxn modelId="{32A81486-96C0-7740-B386-33D0E29D0EF6}" type="presOf" srcId="{E46A044B-3E0A-7049-AECC-E245543A05F3}" destId="{5281D859-7078-4646-95F1-8FB1DE17A96C}" srcOrd="0" destOrd="0" presId="urn:microsoft.com/office/officeart/2005/8/layout/hChevron3"/>
    <dgm:cxn modelId="{F1402491-C2B0-4C4C-8E11-00B63C3F1ED7}" srcId="{1F8C6AC5-A537-F140-A748-9D9E1E245B18}" destId="{2791BAA2-B816-E14F-8E63-A32AE4CA9190}" srcOrd="3" destOrd="0" parTransId="{D2D749BD-403C-364C-9E50-EA9CCCD77A95}" sibTransId="{1B7ED80F-FAF6-574E-B62E-6EF61F44EA1C}"/>
    <dgm:cxn modelId="{56146B9E-ADA4-4348-81CE-41033DA0CBE3}" type="presOf" srcId="{5D45AA92-0F76-5844-8E46-9877A17729DA}" destId="{A657E3C7-50B0-B843-8964-A9FDD16A9C04}" srcOrd="0" destOrd="2" presId="urn:microsoft.com/office/officeart/2005/8/layout/hChevron3"/>
    <dgm:cxn modelId="{CCF74BA0-81C0-6B43-A449-2EDBFD4534AE}" srcId="{1F8C6AC5-A537-F140-A748-9D9E1E245B18}" destId="{73607A2C-196E-9849-877F-5F2344C4FA7F}" srcOrd="2" destOrd="0" parTransId="{F59C6345-F943-5144-9111-47D14133FDEC}" sibTransId="{7873E031-F8AC-6E41-B79E-D90CF3330445}"/>
    <dgm:cxn modelId="{246B2CA2-4A00-1C4C-B219-2E6EC5ACBCF5}" srcId="{E46A044B-3E0A-7049-AECC-E245543A05F3}" destId="{49B6BDB2-3558-9C4A-BF65-C899EE671D3C}" srcOrd="2" destOrd="0" parTransId="{118BD9AC-CE4E-544D-BEA2-1942122B0168}" sibTransId="{578A4ECA-E48D-084E-8614-C7A16949B684}"/>
    <dgm:cxn modelId="{2E2A5EA2-FD17-8348-9A54-1F83A492A371}" type="presOf" srcId="{CD3746FD-CFB6-5B4A-8F1C-EAABD4BB7971}" destId="{5281D859-7078-4646-95F1-8FB1DE17A96C}" srcOrd="0" destOrd="1" presId="urn:microsoft.com/office/officeart/2005/8/layout/hChevron3"/>
    <dgm:cxn modelId="{ABCC53A6-39E2-0748-A4D4-56CDDF2CCA19}" srcId="{2791BAA2-B816-E14F-8E63-A32AE4CA9190}" destId="{F96AB6B7-A8C5-E843-92BF-5C029235A424}" srcOrd="0" destOrd="0" parTransId="{B713BAE1-4115-474F-8B67-3959B25C0339}" sibTransId="{F29F0FDD-7879-FA44-9393-8D37CC439902}"/>
    <dgm:cxn modelId="{876E24B3-5955-5244-82D3-E93426F954BA}" srcId="{73607A2C-196E-9849-877F-5F2344C4FA7F}" destId="{5D45AA92-0F76-5844-8E46-9877A17729DA}" srcOrd="1" destOrd="0" parTransId="{8244DABF-139D-3948-BA28-CB69624C4438}" sibTransId="{527818C9-2F04-8943-A686-3372899CCC8A}"/>
    <dgm:cxn modelId="{49FD23B7-5E46-9B4F-A0AF-BDAA081A4C43}" type="presOf" srcId="{49B6BDB2-3558-9C4A-BF65-C899EE671D3C}" destId="{5281D859-7078-4646-95F1-8FB1DE17A96C}" srcOrd="0" destOrd="3" presId="urn:microsoft.com/office/officeart/2005/8/layout/hChevron3"/>
    <dgm:cxn modelId="{544D41DB-86E6-EC4B-ABF1-B04A60368AB6}" type="presOf" srcId="{9CF46E6F-7A5F-0443-A9A5-89E531C9CB75}" destId="{5180E44A-577B-384B-99B5-AC900DD070B8}" srcOrd="0" destOrd="4" presId="urn:microsoft.com/office/officeart/2005/8/layout/hChevron3"/>
    <dgm:cxn modelId="{2F0027E1-EEF1-F944-8B0E-6E072240139E}" type="presOf" srcId="{F96AB6B7-A8C5-E843-92BF-5C029235A424}" destId="{5D20D996-7568-5341-AFA3-1AFDB4B9DA9A}" srcOrd="0" destOrd="1" presId="urn:microsoft.com/office/officeart/2005/8/layout/hChevron3"/>
    <dgm:cxn modelId="{3ADFE6E1-8CFC-6245-93D0-9EBF71E362F3}" srcId="{73607A2C-196E-9849-877F-5F2344C4FA7F}" destId="{1AB81C69-5FE0-9646-868E-9C9EF4FC5C51}" srcOrd="3" destOrd="0" parTransId="{4055439B-CD07-2148-A738-D2BE2CBE3794}" sibTransId="{C2DFCE79-22B6-3845-AD6B-16B06A0B6AAE}"/>
    <dgm:cxn modelId="{A20B34EB-87C7-BC44-AA82-40CAD1701306}" srcId="{73607A2C-196E-9849-877F-5F2344C4FA7F}" destId="{AB3238FE-7738-F94C-9093-5570D6DD49A3}" srcOrd="0" destOrd="0" parTransId="{9EAF2F80-D36D-334F-967F-C015D5A86943}" sibTransId="{B91C4462-1055-7242-A8AA-CAFA0BF389EB}"/>
    <dgm:cxn modelId="{C89776F1-CFD5-384B-AA69-E5DB4BE1FD56}" type="presOf" srcId="{E89A636B-576C-6A43-BFAB-3596C7824EB3}" destId="{5180E44A-577B-384B-99B5-AC900DD070B8}" srcOrd="0" destOrd="2" presId="urn:microsoft.com/office/officeart/2005/8/layout/hChevron3"/>
    <dgm:cxn modelId="{AA6B6FF3-4D98-5441-AEC3-A8870A857B04}" srcId="{73607A2C-196E-9849-877F-5F2344C4FA7F}" destId="{C07E6E60-BFF1-6A4F-9FDC-22D8147C1D58}" srcOrd="2" destOrd="0" parTransId="{EB765515-2163-9B46-A0C5-D46D9C65B52B}" sibTransId="{972585B3-89C1-1743-9E85-A256375775CC}"/>
    <dgm:cxn modelId="{7B6AAEF5-35C1-F544-ADEB-C2A67371C4D4}" type="presOf" srcId="{1F8C6AC5-A537-F140-A748-9D9E1E245B18}" destId="{9FBCEB7D-928F-D74C-8A32-1615CC24A23A}" srcOrd="0" destOrd="0" presId="urn:microsoft.com/office/officeart/2005/8/layout/hChevron3"/>
    <dgm:cxn modelId="{40E3F2F6-753B-B34B-996B-C32F963AFD1E}" type="presOf" srcId="{46B7D4F5-C8E6-5F4C-86C5-E66339B576A3}" destId="{5180E44A-577B-384B-99B5-AC900DD070B8}" srcOrd="0" destOrd="5" presId="urn:microsoft.com/office/officeart/2005/8/layout/hChevron3"/>
    <dgm:cxn modelId="{55F9F7FC-E224-324D-BB75-424C3E808F9E}" srcId="{E46A044B-3E0A-7049-AECC-E245543A05F3}" destId="{B7BDCF53-F803-2847-AB75-FB6B40FA237B}" srcOrd="1" destOrd="0" parTransId="{A50BAF02-70C7-6947-A08A-F164370C75F0}" sibTransId="{08A29642-FEBF-A648-AE6E-D1316001662F}"/>
    <dgm:cxn modelId="{044B3AFD-A387-1E4E-BAA3-C0A19B7E4FA5}" srcId="{E46A044B-3E0A-7049-AECC-E245543A05F3}" destId="{CD3746FD-CFB6-5B4A-8F1C-EAABD4BB7971}" srcOrd="0" destOrd="0" parTransId="{95012CE3-88DB-DD4E-82BC-132D076E6AC5}" sibTransId="{23A45B1F-5D22-9940-8D57-205A9F9CF8CB}"/>
    <dgm:cxn modelId="{2FC2F38E-55A2-C04C-B398-B92C9B0C05C4}" type="presParOf" srcId="{9FBCEB7D-928F-D74C-8A32-1615CC24A23A}" destId="{5180E44A-577B-384B-99B5-AC900DD070B8}" srcOrd="0" destOrd="0" presId="urn:microsoft.com/office/officeart/2005/8/layout/hChevron3"/>
    <dgm:cxn modelId="{F5C0D305-755B-304A-8915-D621E8569D93}" type="presParOf" srcId="{9FBCEB7D-928F-D74C-8A32-1615CC24A23A}" destId="{0C534B52-A41C-024E-BF2E-3FBAE4584953}" srcOrd="1" destOrd="0" presId="urn:microsoft.com/office/officeart/2005/8/layout/hChevron3"/>
    <dgm:cxn modelId="{C45C1479-C4E6-8447-9136-425E9A781428}" type="presParOf" srcId="{9FBCEB7D-928F-D74C-8A32-1615CC24A23A}" destId="{5281D859-7078-4646-95F1-8FB1DE17A96C}" srcOrd="2" destOrd="0" presId="urn:microsoft.com/office/officeart/2005/8/layout/hChevron3"/>
    <dgm:cxn modelId="{8A0F339E-5113-A54B-A128-DEF7B458EFF1}" type="presParOf" srcId="{9FBCEB7D-928F-D74C-8A32-1615CC24A23A}" destId="{2E3B6B5F-77C4-DC4C-998D-18BCF98D98D0}" srcOrd="3" destOrd="0" presId="urn:microsoft.com/office/officeart/2005/8/layout/hChevron3"/>
    <dgm:cxn modelId="{32FF7BF4-853D-D14C-B8CA-4DC61DD0D6A2}" type="presParOf" srcId="{9FBCEB7D-928F-D74C-8A32-1615CC24A23A}" destId="{A657E3C7-50B0-B843-8964-A9FDD16A9C04}" srcOrd="4" destOrd="0" presId="urn:microsoft.com/office/officeart/2005/8/layout/hChevron3"/>
    <dgm:cxn modelId="{40BCB7B4-2B9B-984C-8A3A-9BF9DEBD9C11}" type="presParOf" srcId="{9FBCEB7D-928F-D74C-8A32-1615CC24A23A}" destId="{FE44EF25-DDD3-C141-96D3-811F00C34DB9}" srcOrd="5" destOrd="0" presId="urn:microsoft.com/office/officeart/2005/8/layout/hChevron3"/>
    <dgm:cxn modelId="{1C7FED47-1FF7-9245-98FF-3545B3B55007}" type="presParOf" srcId="{9FBCEB7D-928F-D74C-8A32-1615CC24A23A}" destId="{5D20D996-7568-5341-AFA3-1AFDB4B9DA9A}" srcOrd="6" destOrd="0" presId="urn:microsoft.com/office/officeart/2005/8/layout/hChevron3"/>
  </dgm:cxnLst>
  <dgm:bg>
    <a:solidFill>
      <a:schemeClr val="bg1">
        <a:alpha val="50000"/>
      </a:schemeClr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80E44A-577B-384B-99B5-AC900DD070B8}">
      <dsp:nvSpPr>
        <dsp:cNvPr id="0" name=""/>
        <dsp:cNvSpPr/>
      </dsp:nvSpPr>
      <dsp:spPr>
        <a:xfrm>
          <a:off x="2520" y="516891"/>
          <a:ext cx="2528659" cy="2022927"/>
        </a:xfrm>
        <a:prstGeom prst="homePlate">
          <a:avLst>
            <a:gd name="adj" fmla="val 2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205" tIns="53340" rIns="356822" bIns="5334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Scrape Data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CareersFuture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JobStreet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Indeed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SG Startups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Save to Database</a:t>
          </a:r>
        </a:p>
      </dsp:txBody>
      <dsp:txXfrm>
        <a:off x="2520" y="516891"/>
        <a:ext cx="2275793" cy="2022927"/>
      </dsp:txXfrm>
    </dsp:sp>
    <dsp:sp modelId="{5281D859-7078-4646-95F1-8FB1DE17A96C}">
      <dsp:nvSpPr>
        <dsp:cNvPr id="0" name=""/>
        <dsp:cNvSpPr/>
      </dsp:nvSpPr>
      <dsp:spPr>
        <a:xfrm>
          <a:off x="2025447" y="516891"/>
          <a:ext cx="2528659" cy="2022927"/>
        </a:xfrm>
        <a:prstGeom prst="chevron">
          <a:avLst>
            <a:gd name="adj" fmla="val 2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205" tIns="53340" rIns="89205" bIns="5334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EDA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Clean Data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Analyze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Feature Engineering</a:t>
          </a:r>
        </a:p>
      </dsp:txBody>
      <dsp:txXfrm>
        <a:off x="2531179" y="516891"/>
        <a:ext cx="1517195" cy="2022927"/>
      </dsp:txXfrm>
    </dsp:sp>
    <dsp:sp modelId="{A657E3C7-50B0-B843-8964-A9FDD16A9C04}">
      <dsp:nvSpPr>
        <dsp:cNvPr id="0" name=""/>
        <dsp:cNvSpPr/>
      </dsp:nvSpPr>
      <dsp:spPr>
        <a:xfrm>
          <a:off x="4048375" y="516891"/>
          <a:ext cx="2528659" cy="2022927"/>
        </a:xfrm>
        <a:prstGeom prst="chevron">
          <a:avLst>
            <a:gd name="adj" fmla="val 2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205" tIns="53340" rIns="89205" bIns="5334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Modeling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Distributions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Correlations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Assumptions of relevant features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Engineering</a:t>
          </a:r>
        </a:p>
      </dsp:txBody>
      <dsp:txXfrm>
        <a:off x="4554107" y="516891"/>
        <a:ext cx="1517195" cy="2022927"/>
      </dsp:txXfrm>
    </dsp:sp>
    <dsp:sp modelId="{5D20D996-7568-5341-AFA3-1AFDB4B9DA9A}">
      <dsp:nvSpPr>
        <dsp:cNvPr id="0" name=""/>
        <dsp:cNvSpPr/>
      </dsp:nvSpPr>
      <dsp:spPr>
        <a:xfrm>
          <a:off x="6071302" y="516891"/>
          <a:ext cx="2528659" cy="2022927"/>
        </a:xfrm>
        <a:prstGeom prst="chevron">
          <a:avLst>
            <a:gd name="adj" fmla="val 2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205" tIns="53340" rIns="89205" bIns="5334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Conclusion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Interpret the models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Present summary </a:t>
          </a:r>
        </a:p>
      </dsp:txBody>
      <dsp:txXfrm>
        <a:off x="6577034" y="516891"/>
        <a:ext cx="1517195" cy="20229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0435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7302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4653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6108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0322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" name="Google Shape;337;p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8" name="Google Shape;338;p7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" name="Google Shape;371;p7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2" name="Google Shape;372;p7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7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7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0" name="Google Shape;440;p7"/>
          <p:cNvSpPr txBox="1">
            <a:spLocks noGrp="1"/>
          </p:cNvSpPr>
          <p:nvPr>
            <p:ph type="body" idx="1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1" name="Google Shape;441;p7"/>
          <p:cNvSpPr txBox="1">
            <a:spLocks noGrp="1"/>
          </p:cNvSpPr>
          <p:nvPr>
            <p:ph type="body" idx="2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2" name="Google Shape;442;p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46557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avLst/>
            <a:gdLst/>
            <a:ahLst/>
            <a:cxnLst/>
            <a:rect l="l" t="t" r="r" b="b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7937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4000" b="1" dirty="0"/>
              <a:t>Project 4 – Web Scraping Job Postings</a:t>
            </a:r>
            <a:endParaRPr sz="4000" b="1" dirty="0"/>
          </a:p>
        </p:txBody>
      </p:sp>
      <p:sp>
        <p:nvSpPr>
          <p:cNvPr id="3" name="Google Shape;779;p15">
            <a:extLst>
              <a:ext uri="{FF2B5EF4-FFF2-40B4-BE49-F238E27FC236}">
                <a16:creationId xmlns:a16="http://schemas.microsoft.com/office/drawing/2014/main" id="{E8C1FBAB-7F63-B349-9E37-5D7511AE5521}"/>
              </a:ext>
            </a:extLst>
          </p:cNvPr>
          <p:cNvSpPr txBox="1">
            <a:spLocks/>
          </p:cNvSpPr>
          <p:nvPr/>
        </p:nvSpPr>
        <p:spPr>
          <a:xfrm>
            <a:off x="696525" y="2174852"/>
            <a:ext cx="7729200" cy="793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r>
              <a:rPr lang="en-US" sz="2000" b="1" dirty="0"/>
              <a:t>Executive Summary &amp; Findings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6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OBJECTIVES</a:t>
            </a:r>
            <a:endParaRPr dirty="0"/>
          </a:p>
        </p:txBody>
      </p:sp>
      <p:sp>
        <p:nvSpPr>
          <p:cNvPr id="786" name="Google Shape;786;p16"/>
          <p:cNvSpPr txBox="1">
            <a:spLocks noGrp="1"/>
          </p:cNvSpPr>
          <p:nvPr>
            <p:ph type="body" idx="1"/>
          </p:nvPr>
        </p:nvSpPr>
        <p:spPr>
          <a:xfrm>
            <a:off x="739675" y="1218009"/>
            <a:ext cx="7846900" cy="27618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SG" sz="2400" dirty="0"/>
              <a:t>Determine the industry factors that are most important in predicting the salary amounts for these data.</a:t>
            </a:r>
          </a:p>
          <a:p>
            <a:endParaRPr lang="en-SG" sz="2400" dirty="0"/>
          </a:p>
          <a:p>
            <a:r>
              <a:rPr lang="en-SG" sz="2400" dirty="0"/>
              <a:t>Determine the factors that distinguish job categories and titles from each other. For example, can required skills accurately predict job title?</a:t>
            </a:r>
          </a:p>
        </p:txBody>
      </p:sp>
      <p:sp>
        <p:nvSpPr>
          <p:cNvPr id="788" name="Google Shape;788;p1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D98939-A77A-B04E-8791-E90382FCEA18}"/>
              </a:ext>
            </a:extLst>
          </p:cNvPr>
          <p:cNvSpPr/>
          <p:nvPr/>
        </p:nvSpPr>
        <p:spPr>
          <a:xfrm>
            <a:off x="167640" y="4265401"/>
            <a:ext cx="8808720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SG" dirty="0">
                <a:solidFill>
                  <a:schemeClr val="tx1"/>
                </a:solidFill>
                <a:latin typeface="Helvetica Neue" panose="02000503000000020004" pitchFamily="2" charset="0"/>
              </a:rPr>
              <a:t>To limit the scope, your principal has suggested that you </a:t>
            </a:r>
            <a:r>
              <a:rPr lang="en-SG" i="1" dirty="0">
                <a:solidFill>
                  <a:schemeClr val="tx1"/>
                </a:solidFill>
                <a:latin typeface="Helvetica Neue" panose="02000503000000020004" pitchFamily="2" charset="0"/>
              </a:rPr>
              <a:t>focus on data-related job postings</a:t>
            </a:r>
            <a:r>
              <a:rPr lang="en-SG" dirty="0">
                <a:solidFill>
                  <a:schemeClr val="tx1"/>
                </a:solidFill>
                <a:latin typeface="Helvetica Neue" panose="02000503000000020004" pitchFamily="2" charset="0"/>
              </a:rPr>
              <a:t>, e.g. data scientist, data analyst, research scientist, business intelligence, and any others you might think of. You may also want to decrease the scope by </a:t>
            </a:r>
            <a:r>
              <a:rPr lang="en-SG" i="1" dirty="0">
                <a:solidFill>
                  <a:schemeClr val="tx1"/>
                </a:solidFill>
                <a:latin typeface="Helvetica Neue" panose="02000503000000020004" pitchFamily="2" charset="0"/>
              </a:rPr>
              <a:t>limiting your search to a single region.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6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APPROACH TAKEN</a:t>
            </a:r>
            <a:endParaRPr dirty="0"/>
          </a:p>
        </p:txBody>
      </p:sp>
      <p:sp>
        <p:nvSpPr>
          <p:cNvPr id="788" name="Google Shape;788;p1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A3863E44-211F-6A4E-AF22-102A5B885A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2925080"/>
              </p:ext>
            </p:extLst>
          </p:nvPr>
        </p:nvGraphicFramePr>
        <p:xfrm>
          <a:off x="262793" y="1419496"/>
          <a:ext cx="8602482" cy="3056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66849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6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EXECUTIVE SUMMARY</a:t>
            </a:r>
            <a:endParaRPr dirty="0"/>
          </a:p>
        </p:txBody>
      </p:sp>
      <p:sp>
        <p:nvSpPr>
          <p:cNvPr id="786" name="Google Shape;786;p16"/>
          <p:cNvSpPr txBox="1">
            <a:spLocks noGrp="1"/>
          </p:cNvSpPr>
          <p:nvPr>
            <p:ph type="body" idx="1"/>
          </p:nvPr>
        </p:nvSpPr>
        <p:spPr>
          <a:xfrm>
            <a:off x="739675" y="1218008"/>
            <a:ext cx="7846900" cy="35242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SG" sz="1400" dirty="0"/>
              <a:t>Job Data was scraped from the </a:t>
            </a:r>
            <a:r>
              <a:rPr lang="en-SG" sz="1400" dirty="0" err="1"/>
              <a:t>CareersFuture</a:t>
            </a:r>
            <a:r>
              <a:rPr lang="en-SG" sz="1400" dirty="0"/>
              <a:t>, SG </a:t>
            </a:r>
            <a:r>
              <a:rPr lang="en-SG" sz="1400" dirty="0" err="1"/>
              <a:t>Startups</a:t>
            </a:r>
            <a:r>
              <a:rPr lang="en-SG" sz="1400" dirty="0"/>
              <a:t>, </a:t>
            </a:r>
            <a:r>
              <a:rPr lang="en-SG" sz="1400" dirty="0" err="1"/>
              <a:t>Jobstreet</a:t>
            </a:r>
            <a:r>
              <a:rPr lang="en-SG" sz="1400" dirty="0"/>
              <a:t> and Indeed</a:t>
            </a:r>
          </a:p>
          <a:p>
            <a:pPr lvl="1"/>
            <a:r>
              <a:rPr lang="en-SG" sz="1400" dirty="0"/>
              <a:t>Only </a:t>
            </a:r>
            <a:r>
              <a:rPr lang="en-SG" sz="1400" dirty="0" err="1"/>
              <a:t>CareersFuture</a:t>
            </a:r>
            <a:r>
              <a:rPr lang="en-SG" sz="1400" dirty="0"/>
              <a:t> data was kept due to poor data consistency and missing values from the other sites</a:t>
            </a:r>
          </a:p>
          <a:p>
            <a:pPr lvl="1"/>
            <a:r>
              <a:rPr lang="en-SG" sz="1400" dirty="0"/>
              <a:t>Total of 1158x15 records were analysed for this project</a:t>
            </a:r>
          </a:p>
          <a:p>
            <a:endParaRPr lang="en-SG" sz="1400" dirty="0"/>
          </a:p>
          <a:p>
            <a:r>
              <a:rPr lang="en-SG" sz="1400" dirty="0"/>
              <a:t>Salary was classified into High and Low based on the Median of the salaries</a:t>
            </a:r>
          </a:p>
          <a:p>
            <a:endParaRPr lang="en-SG" sz="1400" dirty="0"/>
          </a:p>
          <a:p>
            <a:r>
              <a:rPr lang="en-SG" sz="1400" dirty="0"/>
              <a:t>Business Objective 1:</a:t>
            </a:r>
          </a:p>
          <a:p>
            <a:pPr lvl="1"/>
            <a:r>
              <a:rPr lang="en-SG" sz="1400" dirty="0"/>
              <a:t>Salary was then classified using the following models:</a:t>
            </a:r>
          </a:p>
          <a:p>
            <a:pPr lvl="2"/>
            <a:r>
              <a:rPr lang="en-SG" sz="1400" dirty="0"/>
              <a:t>Job Tags, Job Type and Job Industry</a:t>
            </a:r>
          </a:p>
          <a:p>
            <a:pPr lvl="2"/>
            <a:r>
              <a:rPr lang="en-SG" sz="1400" dirty="0"/>
              <a:t>Job Roles</a:t>
            </a:r>
          </a:p>
          <a:p>
            <a:pPr lvl="2"/>
            <a:r>
              <a:rPr lang="en-SG" sz="1400" dirty="0"/>
              <a:t>Job Requirements</a:t>
            </a:r>
          </a:p>
          <a:p>
            <a:pPr lvl="1"/>
            <a:r>
              <a:rPr lang="en-SG" sz="1400" dirty="0"/>
              <a:t>The model based on Job Requirements gave the best results in terms of accuracy and predictions of high and low salary</a:t>
            </a:r>
          </a:p>
        </p:txBody>
      </p:sp>
      <p:sp>
        <p:nvSpPr>
          <p:cNvPr id="788" name="Google Shape;788;p1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0508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6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EXECUTIVE SUMMARY (</a:t>
            </a:r>
            <a:r>
              <a:rPr lang="en" dirty="0" err="1"/>
              <a:t>cont</a:t>
            </a:r>
            <a:r>
              <a:rPr lang="en" dirty="0"/>
              <a:t>…)</a:t>
            </a:r>
            <a:endParaRPr dirty="0"/>
          </a:p>
        </p:txBody>
      </p:sp>
      <p:sp>
        <p:nvSpPr>
          <p:cNvPr id="786" name="Google Shape;786;p16"/>
          <p:cNvSpPr txBox="1">
            <a:spLocks noGrp="1"/>
          </p:cNvSpPr>
          <p:nvPr>
            <p:ph type="body" idx="1"/>
          </p:nvPr>
        </p:nvSpPr>
        <p:spPr>
          <a:xfrm>
            <a:off x="739675" y="1218008"/>
            <a:ext cx="7846900" cy="35242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/>
            <a:r>
              <a:rPr lang="en-SG" sz="1400" dirty="0"/>
              <a:t>Predictions based on Job Tags, Job Type and Job Industry gave the lowest score due to the overlap of jobs based on the Job Tags</a:t>
            </a:r>
          </a:p>
          <a:p>
            <a:pPr lvl="1"/>
            <a:r>
              <a:rPr lang="en-SG" sz="1400" dirty="0"/>
              <a:t>Another extra model was made to predict the value salary instead of classification, however this was not a good model due to the overlap of data</a:t>
            </a:r>
          </a:p>
          <a:p>
            <a:pPr lvl="1"/>
            <a:endParaRPr lang="en-SG" sz="1400" dirty="0"/>
          </a:p>
          <a:p>
            <a:r>
              <a:rPr lang="en-SG" sz="1400" dirty="0"/>
              <a:t>Business Objective 2:</a:t>
            </a:r>
          </a:p>
          <a:p>
            <a:pPr lvl="1"/>
            <a:r>
              <a:rPr lang="en-SG" sz="1400" dirty="0"/>
              <a:t>Since Job Requirements is the best feature for predicting the  salary classification, the same feature was used to create 2 models in predicting Job Tags and Job Types</a:t>
            </a:r>
          </a:p>
          <a:p>
            <a:pPr lvl="2"/>
            <a:r>
              <a:rPr lang="en-SG" sz="1400" dirty="0"/>
              <a:t>Predicting the Job Tags gave a low accuracy as expected due to the overlap of the data</a:t>
            </a:r>
          </a:p>
          <a:p>
            <a:pPr lvl="2"/>
            <a:r>
              <a:rPr lang="en-SG" sz="1400" dirty="0"/>
              <a:t>Predicting the Job Types gave a better score since the data was well organised in the website using the types</a:t>
            </a:r>
          </a:p>
          <a:p>
            <a:pPr lvl="1"/>
            <a:endParaRPr lang="en-SG" sz="1400" dirty="0"/>
          </a:p>
          <a:p>
            <a:pPr lvl="1"/>
            <a:endParaRPr lang="en-SG" sz="1400" dirty="0"/>
          </a:p>
        </p:txBody>
      </p:sp>
      <p:sp>
        <p:nvSpPr>
          <p:cNvPr id="788" name="Google Shape;788;p1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3882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6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EXECUTIVE SUMMARY (</a:t>
            </a:r>
            <a:r>
              <a:rPr lang="en" dirty="0" err="1"/>
              <a:t>cont</a:t>
            </a:r>
            <a:r>
              <a:rPr lang="en" dirty="0"/>
              <a:t>…)</a:t>
            </a:r>
            <a:endParaRPr dirty="0"/>
          </a:p>
        </p:txBody>
      </p:sp>
      <p:sp>
        <p:nvSpPr>
          <p:cNvPr id="786" name="Google Shape;786;p16"/>
          <p:cNvSpPr txBox="1">
            <a:spLocks noGrp="1"/>
          </p:cNvSpPr>
          <p:nvPr>
            <p:ph type="body" idx="1"/>
          </p:nvPr>
        </p:nvSpPr>
        <p:spPr>
          <a:xfrm>
            <a:off x="739675" y="1218008"/>
            <a:ext cx="7846900" cy="35242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SG" sz="1400" dirty="0"/>
              <a:t>Additional Object (Bonus):</a:t>
            </a:r>
          </a:p>
          <a:p>
            <a:pPr lvl="1"/>
            <a:r>
              <a:rPr lang="en-SG" sz="1400" dirty="0"/>
              <a:t>The 1</a:t>
            </a:r>
            <a:r>
              <a:rPr lang="en-SG" sz="1400" baseline="30000" dirty="0"/>
              <a:t>st</a:t>
            </a:r>
            <a:r>
              <a:rPr lang="en-SG" sz="1400" dirty="0"/>
              <a:t> Model using Job Requirements was tweaked by penalising the high salary</a:t>
            </a:r>
          </a:p>
          <a:p>
            <a:pPr lvl="2"/>
            <a:r>
              <a:rPr lang="en-SG" sz="1400" dirty="0"/>
              <a:t>The resulting model increased the chances of identifying a low salary as high</a:t>
            </a:r>
          </a:p>
          <a:p>
            <a:pPr lvl="2"/>
            <a:r>
              <a:rPr lang="en-SG" sz="1400" dirty="0"/>
              <a:t>However with the new model, it has resulted also in improving the chances of predicting a high salary compared</a:t>
            </a:r>
          </a:p>
          <a:p>
            <a:pPr lvl="1"/>
            <a:endParaRPr lang="en-SG" sz="1400" dirty="0"/>
          </a:p>
          <a:p>
            <a:pPr lvl="1"/>
            <a:endParaRPr lang="en-SG" sz="1400" dirty="0"/>
          </a:p>
        </p:txBody>
      </p:sp>
      <p:sp>
        <p:nvSpPr>
          <p:cNvPr id="788" name="Google Shape;788;p1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414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7937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4000" b="1" dirty="0"/>
              <a:t>Thank you!</a:t>
            </a:r>
            <a:endParaRPr sz="4000" b="1" dirty="0"/>
          </a:p>
        </p:txBody>
      </p:sp>
    </p:spTree>
    <p:extLst>
      <p:ext uri="{BB962C8B-B14F-4D97-AF65-F5344CB8AC3E}">
        <p14:creationId xmlns:p14="http://schemas.microsoft.com/office/powerpoint/2010/main" val="238658730"/>
      </p:ext>
    </p:extLst>
  </p:cSld>
  <p:clrMapOvr>
    <a:masterClrMapping/>
  </p:clrMapOvr>
</p:sld>
</file>

<file path=ppt/theme/theme1.xml><?xml version="1.0" encoding="utf-8"?>
<a:theme xmlns:a="http://schemas.openxmlformats.org/drawingml/2006/main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391</Words>
  <Application>Microsoft Macintosh PowerPoint</Application>
  <PresentationFormat>On-screen Show (16:9)</PresentationFormat>
  <Paragraphs>58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Titillium Web ExtraLight</vt:lpstr>
      <vt:lpstr>Helvetica Neue</vt:lpstr>
      <vt:lpstr>Titillium Web</vt:lpstr>
      <vt:lpstr>Arial</vt:lpstr>
      <vt:lpstr>Thaliard template</vt:lpstr>
      <vt:lpstr>Project 4 – Web Scraping Job Postings</vt:lpstr>
      <vt:lpstr>BUSINESS OBJECTIVES</vt:lpstr>
      <vt:lpstr>APPROACH TAKEN</vt:lpstr>
      <vt:lpstr>EXECUTIVE SUMMARY</vt:lpstr>
      <vt:lpstr>EXECUTIVE SUMMARY (cont…)</vt:lpstr>
      <vt:lpstr>EXECUTIVE SUMMARY (cont…)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Detection for Loan Defaults</dc:title>
  <cp:lastModifiedBy>Neil Cabrera</cp:lastModifiedBy>
  <cp:revision>19</cp:revision>
  <dcterms:modified xsi:type="dcterms:W3CDTF">2018-11-02T06:02:14Z</dcterms:modified>
</cp:coreProperties>
</file>