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302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94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6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179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2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25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593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46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484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803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539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E6C8D-683D-4226-8156-BFD8F116988E}" type="datetimeFigureOut">
              <a:rPr lang="en-PH" smtClean="0"/>
              <a:t>16/10/2025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F538-E766-41D3-93E4-5385F2BC77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06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Process guide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30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691913"/>
            <a:ext cx="4134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another html file and name it to register.html</a:t>
            </a:r>
          </a:p>
          <a:p>
            <a:endParaRPr lang="en-US" dirty="0"/>
          </a:p>
          <a:p>
            <a:r>
              <a:rPr lang="en-US" dirty="0" smtClean="0"/>
              <a:t>Step 1: Same process from slide 4.</a:t>
            </a:r>
          </a:p>
          <a:p>
            <a:r>
              <a:rPr lang="en-US" dirty="0" smtClean="0"/>
              <a:t>Step 2: After create a html file named </a:t>
            </a:r>
            <a:r>
              <a:rPr lang="en-US" dirty="0" smtClean="0"/>
              <a:t>register.html</a:t>
            </a:r>
            <a:r>
              <a:rPr lang="en-US" dirty="0" smtClean="0"/>
              <a:t> type the following code: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089" y="1483888"/>
            <a:ext cx="6577750" cy="51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0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691913"/>
            <a:ext cx="4134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another </a:t>
            </a:r>
            <a:r>
              <a:rPr lang="en-US" dirty="0" err="1" smtClean="0"/>
              <a:t>php</a:t>
            </a:r>
            <a:r>
              <a:rPr lang="en-US" dirty="0" smtClean="0"/>
              <a:t> file and name it to </a:t>
            </a:r>
            <a:r>
              <a:rPr lang="en-US" dirty="0" err="1" smtClean="0"/>
              <a:t>welcome.php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Same process from slide 4.</a:t>
            </a:r>
          </a:p>
          <a:p>
            <a:r>
              <a:rPr lang="en-US" dirty="0" smtClean="0"/>
              <a:t>Step 2: After create a </a:t>
            </a:r>
            <a:r>
              <a:rPr lang="en-US" dirty="0" err="1" smtClean="0"/>
              <a:t>php</a:t>
            </a:r>
            <a:r>
              <a:rPr lang="en-US" dirty="0" smtClean="0"/>
              <a:t> file named </a:t>
            </a:r>
            <a:r>
              <a:rPr lang="en-US" dirty="0" err="1" smtClean="0"/>
              <a:t>welcome.php</a:t>
            </a:r>
            <a:r>
              <a:rPr lang="en-US" dirty="0" smtClean="0"/>
              <a:t> type the following code: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06" y="1690501"/>
            <a:ext cx="6666316" cy="47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9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691913"/>
            <a:ext cx="4134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another </a:t>
            </a:r>
            <a:r>
              <a:rPr lang="en-US" dirty="0" err="1" smtClean="0"/>
              <a:t>php</a:t>
            </a:r>
            <a:r>
              <a:rPr lang="en-US" dirty="0" smtClean="0"/>
              <a:t> file and name it to </a:t>
            </a:r>
            <a:r>
              <a:rPr lang="en-US" dirty="0" err="1" smtClean="0"/>
              <a:t>logout.php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Same process from slide 4.</a:t>
            </a:r>
          </a:p>
          <a:p>
            <a:r>
              <a:rPr lang="en-US" dirty="0" smtClean="0"/>
              <a:t>Step 2: After create a </a:t>
            </a:r>
            <a:r>
              <a:rPr lang="en-US" dirty="0" err="1" smtClean="0"/>
              <a:t>php</a:t>
            </a:r>
            <a:r>
              <a:rPr lang="en-US" dirty="0" smtClean="0"/>
              <a:t> file named </a:t>
            </a:r>
            <a:r>
              <a:rPr lang="en-US" dirty="0" err="1" smtClean="0"/>
              <a:t>logout.php</a:t>
            </a:r>
            <a:r>
              <a:rPr lang="en-US" dirty="0" smtClean="0"/>
              <a:t> type the following code: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06" y="2810820"/>
            <a:ext cx="6666316" cy="25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5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851262" y="1524000"/>
            <a:ext cx="1050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a text editor VISUAL STUDIO.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2" y="2057062"/>
            <a:ext cx="8469085" cy="45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1053738" y="1690688"/>
            <a:ext cx="53906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folder inside </a:t>
            </a:r>
            <a:r>
              <a:rPr lang="en-US" dirty="0" err="1" smtClean="0"/>
              <a:t>xampp</a:t>
            </a:r>
            <a:r>
              <a:rPr lang="en-US" dirty="0" smtClean="0"/>
              <a:t>/</a:t>
            </a:r>
            <a:r>
              <a:rPr lang="en-US" dirty="0" err="1" smtClean="0"/>
              <a:t>htdocs</a:t>
            </a:r>
            <a:r>
              <a:rPr lang="en-US" dirty="0" smtClean="0"/>
              <a:t> and the folder to </a:t>
            </a:r>
            <a:r>
              <a:rPr lang="en-US" dirty="0" err="1" smtClean="0"/>
              <a:t>lastname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Click the FILE upper right</a:t>
            </a:r>
          </a:p>
          <a:p>
            <a:r>
              <a:rPr lang="en-US" dirty="0" smtClean="0"/>
              <a:t>Step 2: Find and click the Open Folder</a:t>
            </a:r>
          </a:p>
          <a:p>
            <a:r>
              <a:rPr lang="en-US" dirty="0" smtClean="0"/>
              <a:t>Step 3: Locate Local Disk C: where </a:t>
            </a:r>
            <a:r>
              <a:rPr lang="en-US" dirty="0" err="1" smtClean="0"/>
              <a:t>xampp</a:t>
            </a:r>
            <a:r>
              <a:rPr lang="en-US" dirty="0" smtClean="0"/>
              <a:t> is located.</a:t>
            </a:r>
          </a:p>
          <a:p>
            <a:r>
              <a:rPr lang="en-US" dirty="0" smtClean="0"/>
              <a:t>Step 4: Find </a:t>
            </a:r>
            <a:r>
              <a:rPr lang="en-US" dirty="0" err="1" smtClean="0"/>
              <a:t>xampp</a:t>
            </a:r>
            <a:r>
              <a:rPr lang="en-US" dirty="0" smtClean="0"/>
              <a:t> folder and open it.</a:t>
            </a:r>
          </a:p>
          <a:p>
            <a:r>
              <a:rPr lang="en-US" dirty="0" smtClean="0"/>
              <a:t>Step 5: Inside </a:t>
            </a:r>
            <a:r>
              <a:rPr lang="en-US" dirty="0" err="1" smtClean="0"/>
              <a:t>xampp</a:t>
            </a:r>
            <a:r>
              <a:rPr lang="en-US" dirty="0" smtClean="0"/>
              <a:t> folder find </a:t>
            </a:r>
            <a:r>
              <a:rPr lang="en-US" dirty="0" err="1" smtClean="0"/>
              <a:t>htdocs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6: Inside </a:t>
            </a:r>
            <a:r>
              <a:rPr lang="en-US" dirty="0" err="1" smtClean="0"/>
              <a:t>htdocs</a:t>
            </a:r>
            <a:r>
              <a:rPr lang="en-US" dirty="0" smtClean="0"/>
              <a:t> RIGHT CLICK and find new folder or click the new folder above.</a:t>
            </a:r>
          </a:p>
          <a:p>
            <a:r>
              <a:rPr lang="en-US" dirty="0" smtClean="0"/>
              <a:t>Step 7: After clicking the new folder rename it into your last name</a:t>
            </a:r>
          </a:p>
          <a:p>
            <a:r>
              <a:rPr lang="en-US" dirty="0" smtClean="0"/>
              <a:t>Step 8: After renaming the folder click the SELECT FOLDER.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97" y="2570254"/>
            <a:ext cx="5296636" cy="33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9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1532708"/>
            <a:ext cx="4743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FILE inside your folder and name it to </a:t>
            </a:r>
            <a:r>
              <a:rPr lang="en-US" dirty="0" err="1" smtClean="0"/>
              <a:t>db_connect.php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Hover your mouse over your folder and you can find this icon 	</a:t>
            </a:r>
            <a:r>
              <a:rPr lang="en-US" dirty="0"/>
              <a:t> </a:t>
            </a:r>
            <a:r>
              <a:rPr lang="en-US" dirty="0" smtClean="0"/>
              <a:t>            click the first icon.</a:t>
            </a:r>
          </a:p>
          <a:p>
            <a:r>
              <a:rPr lang="en-US" dirty="0" smtClean="0"/>
              <a:t>Step 2: After clicking the first icon then </a:t>
            </a:r>
            <a:r>
              <a:rPr lang="en-US" dirty="0" err="1" smtClean="0"/>
              <a:t>db_connect.php</a:t>
            </a:r>
            <a:r>
              <a:rPr lang="en-US" dirty="0" smtClean="0"/>
              <a:t> then press ENTER.</a:t>
            </a:r>
          </a:p>
          <a:p>
            <a:r>
              <a:rPr lang="en-US" dirty="0" smtClean="0"/>
              <a:t>Step 3: After creating a file named </a:t>
            </a:r>
            <a:r>
              <a:rPr lang="en-US" dirty="0" err="1" smtClean="0"/>
              <a:t>db_connect.php</a:t>
            </a:r>
            <a:r>
              <a:rPr lang="en-US" dirty="0" smtClean="0"/>
              <a:t> type this following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287" y="2714957"/>
            <a:ext cx="1391259" cy="286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94" y="1690687"/>
            <a:ext cx="6422968" cy="47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63550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you are finish typing the code we will check if the code is don’t have an error.</a:t>
            </a:r>
          </a:p>
          <a:p>
            <a:endParaRPr lang="en-US" dirty="0" smtClean="0"/>
          </a:p>
          <a:p>
            <a:r>
              <a:rPr lang="en-US" dirty="0" smtClean="0"/>
              <a:t>Step 1:</a:t>
            </a:r>
            <a:r>
              <a:rPr lang="en-PH" dirty="0" smtClean="0"/>
              <a:t> Open your </a:t>
            </a:r>
            <a:r>
              <a:rPr lang="en-PH" dirty="0" err="1" smtClean="0"/>
              <a:t>xampp</a:t>
            </a:r>
            <a:r>
              <a:rPr lang="en-PH" dirty="0" smtClean="0"/>
              <a:t> control and start APACHE and MySQL</a:t>
            </a:r>
          </a:p>
          <a:p>
            <a:r>
              <a:rPr lang="en-US" dirty="0" smtClean="0"/>
              <a:t>Step 2: Open a browser and type this following: localhost/</a:t>
            </a:r>
            <a:r>
              <a:rPr lang="en-US" dirty="0" err="1" smtClean="0"/>
              <a:t>phpmyadmin</a:t>
            </a:r>
            <a:r>
              <a:rPr lang="en-US" dirty="0" smtClean="0"/>
              <a:t>/ then click SQL button.</a:t>
            </a:r>
          </a:p>
          <a:p>
            <a:r>
              <a:rPr lang="en-US" dirty="0" smtClean="0"/>
              <a:t>Step 3: Type this following SQL commands:</a:t>
            </a:r>
          </a:p>
          <a:p>
            <a:r>
              <a:rPr lang="en-US" dirty="0" smtClean="0"/>
              <a:t>CREATE DATABASE [your </a:t>
            </a:r>
            <a:r>
              <a:rPr lang="en-US" dirty="0" err="1" smtClean="0"/>
              <a:t>lastname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dirty="0" smtClean="0"/>
              <a:t>USE [your </a:t>
            </a:r>
            <a:r>
              <a:rPr lang="en-US" dirty="0" err="1" smtClean="0"/>
              <a:t>lastname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dirty="0" smtClean="0"/>
              <a:t>CREATE TABLE </a:t>
            </a:r>
            <a:r>
              <a:rPr lang="en-US" dirty="0" err="1" smtClean="0"/>
              <a:t>tbluser</a:t>
            </a:r>
            <a:r>
              <a:rPr lang="en-US" dirty="0" smtClean="0"/>
              <a:t>(</a:t>
            </a:r>
          </a:p>
          <a:p>
            <a:r>
              <a:rPr lang="en-US" dirty="0"/>
              <a:t>	</a:t>
            </a:r>
            <a:r>
              <a:rPr lang="en-US" dirty="0" err="1" smtClean="0"/>
              <a:t>user_id</a:t>
            </a:r>
            <a:r>
              <a:rPr lang="en-US" dirty="0" smtClean="0"/>
              <a:t> INT PRIMARY KEY AUTO_INCREMENT,</a:t>
            </a:r>
          </a:p>
          <a:p>
            <a:r>
              <a:rPr lang="en-US" dirty="0"/>
              <a:t>	</a:t>
            </a:r>
            <a:r>
              <a:rPr lang="en-US" dirty="0" err="1" smtClean="0"/>
              <a:t>full_name</a:t>
            </a:r>
            <a:r>
              <a:rPr lang="en-US" dirty="0" smtClean="0"/>
              <a:t> VARCHAR(100) NOT NULL,</a:t>
            </a:r>
          </a:p>
          <a:p>
            <a:r>
              <a:rPr lang="en-US" dirty="0"/>
              <a:t>	</a:t>
            </a:r>
            <a:r>
              <a:rPr lang="en-US" dirty="0" err="1" smtClean="0"/>
              <a:t>user_password</a:t>
            </a:r>
            <a:r>
              <a:rPr lang="en-US" dirty="0" smtClean="0"/>
              <a:t> VARCHAR(100) NOT NULL,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created_at</a:t>
            </a:r>
            <a:r>
              <a:rPr lang="en-US" dirty="0" smtClean="0"/>
              <a:t> TIMESTAMP DEFAULT CURRENT_TIMESTAMP</a:t>
            </a:r>
          </a:p>
          <a:p>
            <a:r>
              <a:rPr lang="en-US" dirty="0" smtClean="0"/>
              <a:t>);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178040" y="1690688"/>
            <a:ext cx="47439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4: After creating a database open a new browser and type this following: localhost/[your </a:t>
            </a:r>
            <a:r>
              <a:rPr lang="en-US" dirty="0" err="1" smtClean="0"/>
              <a:t>lastname</a:t>
            </a:r>
            <a:r>
              <a:rPr lang="en-US" dirty="0" smtClean="0"/>
              <a:t>]/ then press ENTER.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6: As you image shown click </a:t>
            </a:r>
            <a:r>
              <a:rPr lang="en-US" dirty="0" err="1" smtClean="0"/>
              <a:t>db_connect.php</a:t>
            </a:r>
            <a:r>
              <a:rPr lang="en-US" dirty="0" smtClean="0"/>
              <a:t> and check if there is an error. If there is no error this message will displayed.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04" y="2733419"/>
            <a:ext cx="4553266" cy="17925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49" y="5448565"/>
            <a:ext cx="3665353" cy="4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5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3" name="TextBox 2"/>
          <p:cNvSpPr txBox="1"/>
          <p:nvPr/>
        </p:nvSpPr>
        <p:spPr>
          <a:xfrm>
            <a:off x="949233" y="1690688"/>
            <a:ext cx="48158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another file inside your folder and name it to index.html</a:t>
            </a:r>
          </a:p>
          <a:p>
            <a:endParaRPr lang="en-US" dirty="0"/>
          </a:p>
          <a:p>
            <a:r>
              <a:rPr lang="en-US" dirty="0" smtClean="0"/>
              <a:t>Step 1: Same process from slide 4 and name it to index.html</a:t>
            </a:r>
          </a:p>
          <a:p>
            <a:r>
              <a:rPr lang="en-US" dirty="0" smtClean="0"/>
              <a:t>Step 2:</a:t>
            </a:r>
            <a:r>
              <a:rPr lang="en-US" dirty="0"/>
              <a:t> </a:t>
            </a:r>
            <a:r>
              <a:rPr lang="en-US" dirty="0" smtClean="0"/>
              <a:t>Type this following code inside index.html</a:t>
            </a:r>
          </a:p>
          <a:p>
            <a:r>
              <a:rPr lang="en-US" dirty="0" smtClean="0"/>
              <a:t>Step 3: When you are finish type the code go back to the browser and type this following:</a:t>
            </a:r>
          </a:p>
          <a:p>
            <a:r>
              <a:rPr lang="en-US" dirty="0" smtClean="0"/>
              <a:t>localhost/[your </a:t>
            </a:r>
            <a:r>
              <a:rPr lang="en-US" dirty="0" err="1" smtClean="0"/>
              <a:t>lastname</a:t>
            </a:r>
            <a:r>
              <a:rPr lang="en-US" dirty="0" smtClean="0"/>
              <a:t>]/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44" y="1181950"/>
            <a:ext cx="5899230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691913"/>
            <a:ext cx="4134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another </a:t>
            </a:r>
            <a:r>
              <a:rPr lang="en-US" dirty="0" err="1" smtClean="0"/>
              <a:t>php</a:t>
            </a:r>
            <a:r>
              <a:rPr lang="en-US" dirty="0" smtClean="0"/>
              <a:t> file and name it to login-</a:t>
            </a:r>
            <a:r>
              <a:rPr lang="en-US" dirty="0" err="1" smtClean="0"/>
              <a:t>process.php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Same process from slide 4.</a:t>
            </a:r>
          </a:p>
          <a:p>
            <a:r>
              <a:rPr lang="en-US" dirty="0" smtClean="0"/>
              <a:t>Step 2: After create a </a:t>
            </a:r>
            <a:r>
              <a:rPr lang="en-US" dirty="0" err="1" smtClean="0"/>
              <a:t>php</a:t>
            </a:r>
            <a:r>
              <a:rPr lang="en-US" dirty="0" smtClean="0"/>
              <a:t> file named login-</a:t>
            </a:r>
            <a:r>
              <a:rPr lang="en-US" dirty="0" err="1" smtClean="0"/>
              <a:t>process.php</a:t>
            </a:r>
            <a:r>
              <a:rPr lang="en-US" dirty="0" smtClean="0"/>
              <a:t> type the following code: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06" y="1481717"/>
            <a:ext cx="6666316" cy="51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8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691913"/>
            <a:ext cx="4134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another html file and name it to login.html</a:t>
            </a:r>
          </a:p>
          <a:p>
            <a:endParaRPr lang="en-US" dirty="0"/>
          </a:p>
          <a:p>
            <a:r>
              <a:rPr lang="en-US" dirty="0" smtClean="0"/>
              <a:t>Step 1: Same process from slide 4.</a:t>
            </a:r>
          </a:p>
          <a:p>
            <a:r>
              <a:rPr lang="en-US" dirty="0" smtClean="0"/>
              <a:t>Step 2: After create a html file named login.html type the following code: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06" y="1483888"/>
            <a:ext cx="6666316" cy="519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87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Instruction:</a:t>
            </a:r>
            <a:endParaRPr lang="en-PH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691913"/>
            <a:ext cx="4134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another </a:t>
            </a:r>
            <a:r>
              <a:rPr lang="en-US" dirty="0" err="1" smtClean="0"/>
              <a:t>php</a:t>
            </a:r>
            <a:r>
              <a:rPr lang="en-US" dirty="0" smtClean="0"/>
              <a:t> file and name it to registration-</a:t>
            </a:r>
            <a:r>
              <a:rPr lang="en-US" dirty="0" err="1" smtClean="0"/>
              <a:t>process.php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Same process from slide 4.</a:t>
            </a:r>
          </a:p>
          <a:p>
            <a:r>
              <a:rPr lang="en-US" dirty="0" smtClean="0"/>
              <a:t>Step 2: After create a </a:t>
            </a:r>
            <a:r>
              <a:rPr lang="en-US" dirty="0" err="1" smtClean="0"/>
              <a:t>php</a:t>
            </a:r>
            <a:r>
              <a:rPr lang="en-US" dirty="0" smtClean="0"/>
              <a:t> file named </a:t>
            </a:r>
            <a:r>
              <a:rPr lang="en-US" dirty="0" smtClean="0"/>
              <a:t>registration-</a:t>
            </a:r>
            <a:r>
              <a:rPr lang="en-US" dirty="0" err="1" smtClean="0"/>
              <a:t>process.php</a:t>
            </a:r>
            <a:r>
              <a:rPr lang="en-US" dirty="0" smtClean="0"/>
              <a:t> type the following code: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06" y="1530314"/>
            <a:ext cx="6666316" cy="51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0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542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Login Process guide</vt:lpstr>
      <vt:lpstr>Instruction:</vt:lpstr>
      <vt:lpstr>Instruction:</vt:lpstr>
      <vt:lpstr>Instruction:</vt:lpstr>
      <vt:lpstr>Instruction:</vt:lpstr>
      <vt:lpstr>Instruction:</vt:lpstr>
      <vt:lpstr>Instruction:</vt:lpstr>
      <vt:lpstr>Instruction:</vt:lpstr>
      <vt:lpstr>Instruction:</vt:lpstr>
      <vt:lpstr>Instruction:</vt:lpstr>
      <vt:lpstr>Instruction:</vt:lpstr>
      <vt:lpstr>Instruction: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Process guide</dc:title>
  <dc:creator>Martin</dc:creator>
  <cp:lastModifiedBy>Martin</cp:lastModifiedBy>
  <cp:revision>12</cp:revision>
  <dcterms:created xsi:type="dcterms:W3CDTF">2025-10-16T00:11:55Z</dcterms:created>
  <dcterms:modified xsi:type="dcterms:W3CDTF">2025-10-16T02:17:37Z</dcterms:modified>
</cp:coreProperties>
</file>