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6" r:id="rId7"/>
    <p:sldId id="26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F626"/>
    <a:srgbClr val="4FEA2A"/>
    <a:srgbClr val="1CD832"/>
    <a:srgbClr val="9ED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4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9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3E05-AB79-4F8D-B276-56D91B59473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6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1410" y="441305"/>
            <a:ext cx="3369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HoneyDew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238784" y="2082759"/>
            <a:ext cx="725037" cy="923330"/>
            <a:chOff x="7158774" y="2505669"/>
            <a:chExt cx="725037" cy="923330"/>
          </a:xfrm>
        </p:grpSpPr>
        <p:sp>
          <p:nvSpPr>
            <p:cNvPr id="6" name="Rectangle 5"/>
            <p:cNvSpPr/>
            <p:nvPr/>
          </p:nvSpPr>
          <p:spPr>
            <a:xfrm>
              <a:off x="7158774" y="2505669"/>
              <a:ext cx="6799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H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98770" y="2829754"/>
              <a:ext cx="3850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d</a:t>
              </a:r>
              <a:endParaRPr lang="en-US" sz="2800" b="0" cap="none" spc="0" dirty="0">
                <a:ln w="0"/>
                <a:solidFill>
                  <a:srgbClr val="44F6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16" y="1876242"/>
            <a:ext cx="2827020" cy="21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8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1533" y="685799"/>
            <a:ext cx="3200400" cy="5486400"/>
            <a:chOff x="8052993" y="456498"/>
            <a:chExt cx="3200400" cy="5486400"/>
          </a:xfrm>
        </p:grpSpPr>
        <p:grpSp>
          <p:nvGrpSpPr>
            <p:cNvPr id="19" name="Group 18"/>
            <p:cNvGrpSpPr/>
            <p:nvPr/>
          </p:nvGrpSpPr>
          <p:grpSpPr>
            <a:xfrm>
              <a:off x="8052993" y="456498"/>
              <a:ext cx="3200400" cy="5486400"/>
              <a:chOff x="7492536" y="477982"/>
              <a:chExt cx="3200400" cy="54864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7492536" y="477982"/>
                <a:ext cx="3200400" cy="5486400"/>
                <a:chOff x="3886195" y="247485"/>
                <a:chExt cx="4309110" cy="636651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3886195" y="247485"/>
                  <a:ext cx="4309110" cy="6366510"/>
                </a:xfrm>
                <a:prstGeom prst="roundRect">
                  <a:avLst/>
                </a:prstGeom>
                <a:solidFill>
                  <a:srgbClr val="3BE93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4272437" y="1914999"/>
                  <a:ext cx="3473767" cy="2513714"/>
                  <a:chOff x="4272439" y="2191389"/>
                  <a:chExt cx="3473767" cy="2513714"/>
                </a:xfrm>
              </p:grpSpPr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4272439" y="2191389"/>
                    <a:ext cx="3473767" cy="1942586"/>
                  </a:xfrm>
                  <a:prstGeom prst="roundRect">
                    <a:avLst/>
                  </a:prstGeom>
                  <a:solidFill>
                    <a:srgbClr val="66FF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dirty="0" smtClean="0"/>
                      <a:t>Reminder: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q"/>
                    </a:pPr>
                    <a:r>
                      <a:rPr lang="en-US" sz="1400" dirty="0" smtClean="0"/>
                      <a:t>Pick up suit/Location/Time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q"/>
                    </a:pPr>
                    <a:r>
                      <a:rPr lang="en-US" sz="1400" dirty="0" smtClean="0"/>
                      <a:t>Bring things to work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q"/>
                    </a:pPr>
                    <a:r>
                      <a:rPr lang="en-US" sz="1400" dirty="0" smtClean="0"/>
                      <a:t>PTA </a:t>
                    </a:r>
                    <a:r>
                      <a:rPr lang="en-US" sz="1400" dirty="0" err="1" smtClean="0"/>
                      <a:t>mtg</a:t>
                    </a:r>
                    <a:r>
                      <a:rPr lang="en-US" sz="1400" dirty="0" smtClean="0"/>
                      <a:t>/school/time</a:t>
                    </a:r>
                  </a:p>
                  <a:p>
                    <a:endParaRPr lang="en-US" sz="1400" dirty="0" smtClean="0"/>
                  </a:p>
                  <a:p>
                    <a:endParaRPr lang="en-US" dirty="0"/>
                  </a:p>
                </p:txBody>
              </p:sp>
              <p:sp>
                <p:nvSpPr>
                  <p:cNvPr id="31" name="Rounded Rectangle 30"/>
                  <p:cNvSpPr/>
                  <p:nvPr/>
                </p:nvSpPr>
                <p:spPr>
                  <a:xfrm>
                    <a:off x="4272439" y="4208145"/>
                    <a:ext cx="3473767" cy="496958"/>
                  </a:xfrm>
                  <a:prstGeom prst="roundRect">
                    <a:avLst/>
                  </a:prstGeom>
                  <a:solidFill>
                    <a:srgbClr val="66FF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Sync with Calendar</a:t>
                    </a:r>
                    <a:endParaRPr lang="en-US" dirty="0"/>
                  </a:p>
                </p:txBody>
              </p:sp>
            </p:grpSp>
            <p:sp>
              <p:nvSpPr>
                <p:cNvPr id="29" name="Rounded Rectangle 28"/>
                <p:cNvSpPr/>
                <p:nvPr/>
              </p:nvSpPr>
              <p:spPr>
                <a:xfrm>
                  <a:off x="4272437" y="695948"/>
                  <a:ext cx="3536633" cy="1056323"/>
                </a:xfrm>
                <a:prstGeom prst="roundRect">
                  <a:avLst/>
                </a:prstGeom>
                <a:solidFill>
                  <a:srgbClr val="CC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Upcoming Reminders</a:t>
                  </a:r>
                  <a:endParaRPr lang="en-US" sz="2800" dirty="0"/>
                </a:p>
              </p:txBody>
            </p:sp>
          </p:grpSp>
          <p:sp>
            <p:nvSpPr>
              <p:cNvPr id="26" name="Rounded Rectangle 25"/>
              <p:cNvSpPr/>
              <p:nvPr/>
            </p:nvSpPr>
            <p:spPr>
              <a:xfrm>
                <a:off x="8341373" y="4174692"/>
                <a:ext cx="1456040" cy="428258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 Member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569794" y="4960623"/>
              <a:ext cx="457200" cy="457200"/>
              <a:chOff x="5508882" y="6689510"/>
              <a:chExt cx="457200" cy="457200"/>
            </a:xfrm>
          </p:grpSpPr>
          <p:sp>
            <p:nvSpPr>
              <p:cNvPr id="23" name="Teardrop 22"/>
              <p:cNvSpPr/>
              <p:nvPr/>
            </p:nvSpPr>
            <p:spPr>
              <a:xfrm>
                <a:off x="5508882" y="6689510"/>
                <a:ext cx="457200" cy="457200"/>
              </a:xfrm>
              <a:prstGeom prst="teardrop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Plus 23"/>
              <p:cNvSpPr/>
              <p:nvPr/>
            </p:nvSpPr>
            <p:spPr>
              <a:xfrm>
                <a:off x="5600322" y="6780950"/>
                <a:ext cx="274320" cy="27432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8346250" y="5517740"/>
              <a:ext cx="2653665" cy="35954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Random Ad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918196" y="4648455"/>
              <a:ext cx="1456040" cy="428258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View Calendar</a:t>
              </a:r>
              <a:endParaRPr lang="en-US" sz="14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095307" y="592270"/>
            <a:ext cx="3179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Reminders</a:t>
            </a:r>
          </a:p>
        </p:txBody>
      </p:sp>
    </p:spTree>
    <p:extLst>
      <p:ext uri="{BB962C8B-B14F-4D97-AF65-F5344CB8AC3E}">
        <p14:creationId xmlns:p14="http://schemas.microsoft.com/office/powerpoint/2010/main" val="97996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4120" y="685799"/>
            <a:ext cx="3200400" cy="5486400"/>
            <a:chOff x="289118" y="561802"/>
            <a:chExt cx="3200400" cy="5486400"/>
          </a:xfrm>
        </p:grpSpPr>
        <p:grpSp>
          <p:nvGrpSpPr>
            <p:cNvPr id="5" name="Group 4"/>
            <p:cNvGrpSpPr/>
            <p:nvPr/>
          </p:nvGrpSpPr>
          <p:grpSpPr>
            <a:xfrm>
              <a:off x="289118" y="561802"/>
              <a:ext cx="3200400" cy="5486400"/>
              <a:chOff x="3886196" y="247485"/>
              <a:chExt cx="4309110" cy="636651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3886196" y="247485"/>
                <a:ext cx="4309110" cy="6366510"/>
              </a:xfrm>
              <a:prstGeom prst="roundRect">
                <a:avLst/>
              </a:prstGeom>
              <a:solidFill>
                <a:srgbClr val="3BE93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929181" y="2116668"/>
                <a:ext cx="2223137" cy="3447496"/>
                <a:chOff x="4929183" y="2393058"/>
                <a:chExt cx="2223137" cy="344749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4929185" y="2393058"/>
                  <a:ext cx="2223135" cy="507815"/>
                </a:xfrm>
                <a:prstGeom prst="roundRect">
                  <a:avLst/>
                </a:prstGeom>
                <a:solidFill>
                  <a:srgbClr val="66FF3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Daily</a:t>
                  </a:r>
                  <a:endParaRPr lang="en-US" dirty="0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929183" y="5387163"/>
                  <a:ext cx="2223136" cy="453391"/>
                </a:xfrm>
                <a:prstGeom prst="roundRect">
                  <a:avLst/>
                </a:prstGeom>
                <a:solidFill>
                  <a:srgbClr val="66FF3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Update Status</a:t>
                  </a:r>
                  <a:endParaRPr lang="en-US" dirty="0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4929184" y="4247973"/>
                  <a:ext cx="2223135" cy="1028700"/>
                </a:xfrm>
                <a:prstGeom prst="roundRect">
                  <a:avLst/>
                </a:prstGeom>
                <a:solidFill>
                  <a:srgbClr val="66FF3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 Member</a:t>
                  </a:r>
                  <a:endParaRPr lang="en-US" dirty="0"/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>
              <a:xfrm>
                <a:off x="4272437" y="695948"/>
                <a:ext cx="3536633" cy="1056323"/>
              </a:xfrm>
              <a:prstGeom prst="roundRect">
                <a:avLst/>
              </a:prstGeom>
              <a:solidFill>
                <a:srgbClr val="CC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Chores</a:t>
                </a:r>
                <a:endParaRPr lang="en-US" sz="2800" dirty="0"/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1063750" y="2705418"/>
              <a:ext cx="1651135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Weekly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3750" y="3238248"/>
              <a:ext cx="1651135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Monthly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95307" y="592270"/>
            <a:ext cx="4033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Chores layout</a:t>
            </a:r>
          </a:p>
        </p:txBody>
      </p:sp>
    </p:spTree>
    <p:extLst>
      <p:ext uri="{BB962C8B-B14F-4D97-AF65-F5344CB8AC3E}">
        <p14:creationId xmlns:p14="http://schemas.microsoft.com/office/powerpoint/2010/main" val="258488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5617" y="685799"/>
            <a:ext cx="3200400" cy="5486400"/>
            <a:chOff x="3619058" y="595874"/>
            <a:chExt cx="3200400" cy="5486400"/>
          </a:xfrm>
        </p:grpSpPr>
        <p:grpSp>
          <p:nvGrpSpPr>
            <p:cNvPr id="5" name="Group 4"/>
            <p:cNvGrpSpPr/>
            <p:nvPr/>
          </p:nvGrpSpPr>
          <p:grpSpPr>
            <a:xfrm>
              <a:off x="3619058" y="595874"/>
              <a:ext cx="3200400" cy="5486400"/>
              <a:chOff x="289118" y="561802"/>
              <a:chExt cx="3200400" cy="54864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89118" y="561802"/>
                <a:ext cx="3200400" cy="5486400"/>
                <a:chOff x="3886196" y="247485"/>
                <a:chExt cx="4309110" cy="636651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3886196" y="247485"/>
                  <a:ext cx="4309110" cy="6366510"/>
                </a:xfrm>
                <a:prstGeom prst="roundRect">
                  <a:avLst/>
                </a:prstGeom>
                <a:solidFill>
                  <a:srgbClr val="3BE93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4272435" y="1231750"/>
                  <a:ext cx="3536632" cy="4400484"/>
                  <a:chOff x="4272437" y="1508140"/>
                  <a:chExt cx="3536632" cy="4400484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4929183" y="1508140"/>
                    <a:ext cx="2223136" cy="507815"/>
                  </a:xfrm>
                  <a:prstGeom prst="roundRect">
                    <a:avLst/>
                  </a:prstGeom>
                  <a:solidFill>
                    <a:srgbClr val="66FF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BigBrother</a:t>
                    </a:r>
                    <a:endParaRPr lang="en-US" dirty="0"/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929183" y="5455233"/>
                    <a:ext cx="2223136" cy="453391"/>
                  </a:xfrm>
                  <a:prstGeom prst="roundRect">
                    <a:avLst/>
                  </a:prstGeom>
                  <a:solidFill>
                    <a:srgbClr val="66FF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Update Status</a:t>
                    </a:r>
                    <a:endParaRPr lang="en-US" dirty="0"/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4272437" y="2111906"/>
                    <a:ext cx="3536632" cy="399746"/>
                  </a:xfrm>
                  <a:prstGeom prst="roundRect">
                    <a:avLst/>
                  </a:prstGeom>
                  <a:solidFill>
                    <a:srgbClr val="66FF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Daily</a:t>
                    </a:r>
                    <a:endParaRPr lang="en-US" dirty="0"/>
                  </a:p>
                </p:txBody>
              </p:sp>
            </p:grpSp>
            <p:sp>
              <p:nvSpPr>
                <p:cNvPr id="18" name="Rounded Rectangle 17"/>
                <p:cNvSpPr/>
                <p:nvPr/>
              </p:nvSpPr>
              <p:spPr>
                <a:xfrm>
                  <a:off x="4272437" y="695948"/>
                  <a:ext cx="3536633" cy="425312"/>
                </a:xfrm>
                <a:prstGeom prst="roundRect">
                  <a:avLst/>
                </a:prstGeom>
                <a:solidFill>
                  <a:srgbClr val="CC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/>
                    <a:t>NeverEnding</a:t>
                  </a:r>
                  <a:r>
                    <a:rPr lang="en-US" sz="2000" dirty="0"/>
                    <a:t> </a:t>
                  </a:r>
                  <a:r>
                    <a:rPr lang="en-US" sz="2000" dirty="0" smtClean="0"/>
                    <a:t>Chores</a:t>
                  </a:r>
                  <a:endParaRPr lang="en-US" sz="2000" dirty="0"/>
                </a:p>
              </p:txBody>
            </p:sp>
          </p:grpSp>
          <p:sp>
            <p:nvSpPr>
              <p:cNvPr id="15" name="Rounded Rectangle 14"/>
              <p:cNvSpPr/>
              <p:nvPr/>
            </p:nvSpPr>
            <p:spPr>
              <a:xfrm>
                <a:off x="575980" y="2364329"/>
                <a:ext cx="1226150" cy="437614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Make Bed</a:t>
                </a:r>
                <a:endParaRPr lang="en-US" dirty="0"/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5306446" y="2391395"/>
              <a:ext cx="1226150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Take Trash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06446" y="2887366"/>
              <a:ext cx="1226150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Homework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05920" y="2888595"/>
              <a:ext cx="1226150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Sweep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05918" y="3422832"/>
              <a:ext cx="2626676" cy="344485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Weekly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18031" y="3848551"/>
              <a:ext cx="1226150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Recycle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18031" y="4344522"/>
              <a:ext cx="1226150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PT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17505" y="4345751"/>
              <a:ext cx="1226150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day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907887" y="3863940"/>
              <a:ext cx="1226150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Trash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48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75235" y="685799"/>
            <a:ext cx="3200400" cy="5486400"/>
            <a:chOff x="7106318" y="595874"/>
            <a:chExt cx="3200400" cy="5486400"/>
          </a:xfrm>
        </p:grpSpPr>
        <p:grpSp>
          <p:nvGrpSpPr>
            <p:cNvPr id="5" name="Group 4"/>
            <p:cNvGrpSpPr/>
            <p:nvPr/>
          </p:nvGrpSpPr>
          <p:grpSpPr>
            <a:xfrm>
              <a:off x="7106318" y="595874"/>
              <a:ext cx="3200400" cy="5486400"/>
              <a:chOff x="289118" y="561802"/>
              <a:chExt cx="3200400" cy="54864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89118" y="561802"/>
                <a:ext cx="3200400" cy="5486400"/>
                <a:chOff x="3886196" y="247485"/>
                <a:chExt cx="4309110" cy="636651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3886196" y="247485"/>
                  <a:ext cx="4309110" cy="6366510"/>
                </a:xfrm>
                <a:prstGeom prst="roundRect">
                  <a:avLst/>
                </a:prstGeom>
                <a:solidFill>
                  <a:srgbClr val="3BE93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4272436" y="1315816"/>
                  <a:ext cx="2879881" cy="4248348"/>
                  <a:chOff x="4272438" y="1592206"/>
                  <a:chExt cx="2879881" cy="4248348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4272438" y="1592206"/>
                    <a:ext cx="1634038" cy="507815"/>
                  </a:xfrm>
                  <a:prstGeom prst="roundRect">
                    <a:avLst/>
                  </a:prstGeom>
                  <a:solidFill>
                    <a:srgbClr val="66FF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Make Bed</a:t>
                    </a:r>
                    <a:endParaRPr lang="en-US" dirty="0"/>
                  </a:p>
                </p:txBody>
              </p:sp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4929183" y="5387163"/>
                    <a:ext cx="2223136" cy="453391"/>
                  </a:xfrm>
                  <a:prstGeom prst="roundRect">
                    <a:avLst/>
                  </a:prstGeom>
                  <a:solidFill>
                    <a:srgbClr val="66FF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Update Status</a:t>
                    </a:r>
                    <a:endParaRPr lang="en-US" dirty="0"/>
                  </a:p>
                </p:txBody>
              </p:sp>
            </p:grpSp>
            <p:sp>
              <p:nvSpPr>
                <p:cNvPr id="24" name="Rounded Rectangle 23"/>
                <p:cNvSpPr/>
                <p:nvPr/>
              </p:nvSpPr>
              <p:spPr>
                <a:xfrm>
                  <a:off x="4272437" y="695948"/>
                  <a:ext cx="3536633" cy="425312"/>
                </a:xfrm>
                <a:prstGeom prst="roundRect">
                  <a:avLst/>
                </a:prstGeom>
                <a:solidFill>
                  <a:srgbClr val="CC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BigBrother</a:t>
                  </a:r>
                  <a:endParaRPr lang="en-US" sz="2800" dirty="0"/>
                </a:p>
              </p:txBody>
            </p:sp>
          </p:grpSp>
          <p:sp>
            <p:nvSpPr>
              <p:cNvPr id="20" name="Rounded Rectangle 19"/>
              <p:cNvSpPr/>
              <p:nvPr/>
            </p:nvSpPr>
            <p:spPr>
              <a:xfrm>
                <a:off x="575981" y="1992198"/>
                <a:ext cx="1213609" cy="437614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Take Trash</a:t>
                </a:r>
                <a:endParaRPr lang="en-US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75981" y="2525028"/>
                <a:ext cx="1213609" cy="437614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Sweep</a:t>
                </a:r>
                <a:endParaRPr lang="en-US" dirty="0"/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7396107" y="3086195"/>
              <a:ext cx="1213609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HomeWork</a:t>
              </a:r>
              <a:endParaRPr lang="en-US" sz="16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4452" y="1523845"/>
              <a:ext cx="453516" cy="4535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998" y="1506516"/>
              <a:ext cx="497168" cy="4971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633" y="1518317"/>
              <a:ext cx="463123" cy="4631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78" y="2034266"/>
              <a:ext cx="453516" cy="45351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424" y="2016937"/>
              <a:ext cx="497168" cy="497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5059" y="2028738"/>
              <a:ext cx="463123" cy="46312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0411" y="2564355"/>
              <a:ext cx="453516" cy="45351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957" y="2547026"/>
              <a:ext cx="497168" cy="4971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592" y="2558827"/>
              <a:ext cx="463123" cy="4631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0411" y="3090512"/>
              <a:ext cx="453516" cy="4535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957" y="3073183"/>
              <a:ext cx="497168" cy="49716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592" y="3084984"/>
              <a:ext cx="463123" cy="463123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6095306" y="592270"/>
            <a:ext cx="5664893" cy="24622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Chore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Through personal device, members are able to provide updates as tasks are complete to the main users.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Updates are automatically pushed to all members. 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95306" y="3107796"/>
            <a:ext cx="566489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**simple layout of my planned project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264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192" y="130425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7964" y="592270"/>
            <a:ext cx="600497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page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 account request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0574" y="1767840"/>
            <a:ext cx="4497186" cy="1584959"/>
            <a:chOff x="457200" y="1515600"/>
            <a:chExt cx="12148505" cy="21315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515600"/>
              <a:ext cx="12148505" cy="2131547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614408" y="1926581"/>
              <a:ext cx="5799091" cy="4800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10056" y="1926580"/>
              <a:ext cx="5799091" cy="4800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603957" y="2922674"/>
              <a:ext cx="3805190" cy="4800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53294" y="2922674"/>
              <a:ext cx="3805190" cy="4800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4408" y="2896845"/>
              <a:ext cx="3805190" cy="4800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1292" y="3585476"/>
            <a:ext cx="4461063" cy="1274206"/>
            <a:chOff x="411292" y="3585476"/>
            <a:chExt cx="4461063" cy="1274206"/>
          </a:xfrm>
        </p:grpSpPr>
        <p:sp>
          <p:nvSpPr>
            <p:cNvPr id="28" name="TextBox 27"/>
            <p:cNvSpPr txBox="1"/>
            <p:nvPr/>
          </p:nvSpPr>
          <p:spPr>
            <a:xfrm>
              <a:off x="411292" y="402826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userID</a:t>
              </a:r>
              <a:endParaRPr lang="en-US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18650" y="3585476"/>
              <a:ext cx="4453705" cy="1274206"/>
              <a:chOff x="411292" y="3563460"/>
              <a:chExt cx="4453705" cy="127420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411293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11292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718264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718264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32156" y="3563460"/>
                <a:ext cx="1772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External Account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698212" y="4015897"/>
                <a:ext cx="2000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 </a:t>
                </a:r>
                <a:r>
                  <a:rPr lang="en-US" dirty="0" err="1" smtClean="0"/>
                  <a:t>Accnt</a:t>
                </a:r>
                <a:r>
                  <a:rPr lang="en-US" dirty="0" smtClean="0"/>
                  <a:t> 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1292" y="4452566"/>
                <a:ext cx="158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 Password 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720194" y="4452566"/>
                <a:ext cx="1686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 Name</a:t>
                </a:r>
                <a:endParaRPr lang="en-US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62827" y="898370"/>
            <a:ext cx="698174" cy="866623"/>
            <a:chOff x="6605259" y="2773680"/>
            <a:chExt cx="698174" cy="866623"/>
          </a:xfrm>
        </p:grpSpPr>
        <p:sp>
          <p:nvSpPr>
            <p:cNvPr id="35" name="Rectangle 34"/>
            <p:cNvSpPr/>
            <p:nvPr/>
          </p:nvSpPr>
          <p:spPr>
            <a:xfrm>
              <a:off x="6605259" y="2773680"/>
              <a:ext cx="638231" cy="8666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H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42039" y="3071478"/>
              <a:ext cx="361394" cy="4910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d</a:t>
              </a:r>
              <a:endParaRPr lang="en-US" sz="2800" b="0" cap="none" spc="0" dirty="0">
                <a:ln w="0"/>
                <a:solidFill>
                  <a:srgbClr val="44F6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76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41788" y="592270"/>
            <a:ext cx="6157328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Members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information required for additional members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5795" y="2079469"/>
            <a:ext cx="4461063" cy="1274206"/>
            <a:chOff x="411292" y="3585476"/>
            <a:chExt cx="4461063" cy="1274206"/>
          </a:xfrm>
        </p:grpSpPr>
        <p:sp>
          <p:nvSpPr>
            <p:cNvPr id="9" name="TextBox 8"/>
            <p:cNvSpPr txBox="1"/>
            <p:nvPr/>
          </p:nvSpPr>
          <p:spPr>
            <a:xfrm>
              <a:off x="411292" y="4028263"/>
              <a:ext cx="1698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Name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8650" y="3585476"/>
              <a:ext cx="4453705" cy="1274206"/>
              <a:chOff x="411292" y="3563460"/>
              <a:chExt cx="4453705" cy="127420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11293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11292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718264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718264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80104" y="3563460"/>
                <a:ext cx="2018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Additional Member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98212" y="4015897"/>
                <a:ext cx="2000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Last Name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1292" y="4452566"/>
                <a:ext cx="158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userID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20194" y="4452566"/>
                <a:ext cx="1686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password</a:t>
                </a:r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83361" y="3434450"/>
            <a:ext cx="4461063" cy="1274206"/>
            <a:chOff x="411292" y="3585476"/>
            <a:chExt cx="4461063" cy="1274206"/>
          </a:xfrm>
        </p:grpSpPr>
        <p:sp>
          <p:nvSpPr>
            <p:cNvPr id="20" name="TextBox 19"/>
            <p:cNvSpPr txBox="1"/>
            <p:nvPr/>
          </p:nvSpPr>
          <p:spPr>
            <a:xfrm>
              <a:off x="411292" y="4028263"/>
              <a:ext cx="1698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Name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18650" y="3585476"/>
              <a:ext cx="4453705" cy="1274206"/>
              <a:chOff x="411292" y="3563460"/>
              <a:chExt cx="4453705" cy="127420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11293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11292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718264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718264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80104" y="3563460"/>
                <a:ext cx="2018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Additional Member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698212" y="4015897"/>
                <a:ext cx="2000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Last Name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1292" y="4452566"/>
                <a:ext cx="158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userID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20194" y="4452566"/>
                <a:ext cx="1686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password</a:t>
                </a:r>
                <a:endParaRPr lang="en-US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83361" y="4788359"/>
            <a:ext cx="4461063" cy="1274206"/>
            <a:chOff x="411292" y="3585476"/>
            <a:chExt cx="4461063" cy="1274206"/>
          </a:xfrm>
        </p:grpSpPr>
        <p:sp>
          <p:nvSpPr>
            <p:cNvPr id="31" name="TextBox 30"/>
            <p:cNvSpPr txBox="1"/>
            <p:nvPr/>
          </p:nvSpPr>
          <p:spPr>
            <a:xfrm>
              <a:off x="411292" y="4028263"/>
              <a:ext cx="1698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Name</a:t>
              </a:r>
              <a:endParaRPr lang="en-US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18650" y="3585476"/>
              <a:ext cx="4453705" cy="1274206"/>
              <a:chOff x="411292" y="3563460"/>
              <a:chExt cx="4453705" cy="1274206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411293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11292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718264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718264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680104" y="3563460"/>
                <a:ext cx="2018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Additional Member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698212" y="4015897"/>
                <a:ext cx="2000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Last Name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1292" y="4452566"/>
                <a:ext cx="158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userID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720194" y="4452566"/>
                <a:ext cx="1686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password</a:t>
                </a:r>
                <a:endParaRPr lang="en-US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2462827" y="898370"/>
            <a:ext cx="698174" cy="866623"/>
            <a:chOff x="6605259" y="2773680"/>
            <a:chExt cx="698174" cy="866623"/>
          </a:xfrm>
        </p:grpSpPr>
        <p:sp>
          <p:nvSpPr>
            <p:cNvPr id="42" name="Rectangle 41"/>
            <p:cNvSpPr/>
            <p:nvPr/>
          </p:nvSpPr>
          <p:spPr>
            <a:xfrm>
              <a:off x="6605259" y="2773680"/>
              <a:ext cx="638231" cy="8666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H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942039" y="3071478"/>
              <a:ext cx="361394" cy="4910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d</a:t>
              </a:r>
              <a:endParaRPr lang="en-US" sz="2800" b="0" cap="none" spc="0" dirty="0">
                <a:ln w="0"/>
                <a:solidFill>
                  <a:srgbClr val="44F6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84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820" y="86723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62827" y="898370"/>
            <a:ext cx="698174" cy="866623"/>
            <a:chOff x="6605259" y="2773680"/>
            <a:chExt cx="698174" cy="866623"/>
          </a:xfrm>
        </p:grpSpPr>
        <p:sp>
          <p:nvSpPr>
            <p:cNvPr id="5" name="Rectangle 4"/>
            <p:cNvSpPr/>
            <p:nvPr/>
          </p:nvSpPr>
          <p:spPr>
            <a:xfrm>
              <a:off x="6605259" y="2773680"/>
              <a:ext cx="638231" cy="8666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H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942039" y="3071478"/>
              <a:ext cx="361394" cy="4910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d</a:t>
              </a:r>
              <a:endParaRPr lang="en-US" sz="2800" b="0" cap="none" spc="0" dirty="0">
                <a:ln w="0"/>
                <a:solidFill>
                  <a:srgbClr val="44F6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64756" y="3033078"/>
            <a:ext cx="2834371" cy="773737"/>
            <a:chOff x="1394729" y="2233223"/>
            <a:chExt cx="2834371" cy="773737"/>
          </a:xfrm>
        </p:grpSpPr>
        <p:sp>
          <p:nvSpPr>
            <p:cNvPr id="8" name="TextBox 7"/>
            <p:cNvSpPr txBox="1"/>
            <p:nvPr/>
          </p:nvSpPr>
          <p:spPr>
            <a:xfrm>
              <a:off x="2413225" y="2435425"/>
              <a:ext cx="1194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Chores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82421" y="2189771"/>
            <a:ext cx="2834371" cy="773737"/>
            <a:chOff x="1394729" y="2233223"/>
            <a:chExt cx="2834371" cy="773737"/>
          </a:xfrm>
        </p:grpSpPr>
        <p:sp>
          <p:nvSpPr>
            <p:cNvPr id="19" name="TextBox 18"/>
            <p:cNvSpPr txBox="1"/>
            <p:nvPr/>
          </p:nvSpPr>
          <p:spPr>
            <a:xfrm>
              <a:off x="2155828" y="2435425"/>
              <a:ext cx="1340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Grocery List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64756" y="3886520"/>
            <a:ext cx="2834371" cy="773737"/>
            <a:chOff x="1394729" y="2233223"/>
            <a:chExt cx="2834371" cy="773737"/>
          </a:xfrm>
        </p:grpSpPr>
        <p:sp>
          <p:nvSpPr>
            <p:cNvPr id="22" name="TextBox 21"/>
            <p:cNvSpPr txBox="1"/>
            <p:nvPr/>
          </p:nvSpPr>
          <p:spPr>
            <a:xfrm>
              <a:off x="2253921" y="2435425"/>
              <a:ext cx="1194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Reminders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63457" y="4739962"/>
            <a:ext cx="2834371" cy="773737"/>
            <a:chOff x="1394729" y="2233223"/>
            <a:chExt cx="2834371" cy="773737"/>
          </a:xfrm>
        </p:grpSpPr>
        <p:sp>
          <p:nvSpPr>
            <p:cNvPr id="25" name="TextBox 24"/>
            <p:cNvSpPr txBox="1"/>
            <p:nvPr/>
          </p:nvSpPr>
          <p:spPr>
            <a:xfrm>
              <a:off x="2214862" y="2435425"/>
              <a:ext cx="1194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Name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935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462827" y="898370"/>
            <a:ext cx="698174" cy="866623"/>
            <a:chOff x="6605259" y="2773680"/>
            <a:chExt cx="698174" cy="866623"/>
          </a:xfrm>
        </p:grpSpPr>
        <p:sp>
          <p:nvSpPr>
            <p:cNvPr id="8" name="Rectangle 7"/>
            <p:cNvSpPr/>
            <p:nvPr/>
          </p:nvSpPr>
          <p:spPr>
            <a:xfrm>
              <a:off x="6605259" y="2773680"/>
              <a:ext cx="638231" cy="8666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H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42039" y="3071478"/>
              <a:ext cx="361394" cy="4910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d</a:t>
              </a:r>
              <a:endParaRPr lang="en-US" sz="2800" b="0" cap="none" spc="0" dirty="0">
                <a:ln w="0"/>
                <a:solidFill>
                  <a:srgbClr val="44F6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82421" y="1985052"/>
            <a:ext cx="2834371" cy="773737"/>
            <a:chOff x="1394729" y="2233223"/>
            <a:chExt cx="2834371" cy="773737"/>
          </a:xfrm>
        </p:grpSpPr>
        <p:sp>
          <p:nvSpPr>
            <p:cNvPr id="11" name="TextBox 10"/>
            <p:cNvSpPr txBox="1"/>
            <p:nvPr/>
          </p:nvSpPr>
          <p:spPr>
            <a:xfrm>
              <a:off x="2155828" y="2435425"/>
              <a:ext cx="1340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Grocery List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326630" y="2824030"/>
            <a:ext cx="4867670" cy="23829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83009"/>
              </p:ext>
            </p:extLst>
          </p:nvPr>
        </p:nvGraphicFramePr>
        <p:xfrm>
          <a:off x="546943" y="3197675"/>
          <a:ext cx="45339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1511300"/>
                <a:gridCol w="1511300"/>
              </a:tblGrid>
              <a:tr h="326164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26164">
                <a:tc>
                  <a:txBody>
                    <a:bodyPr/>
                    <a:lstStyle/>
                    <a:p>
                      <a:r>
                        <a:rPr lang="en-US" dirty="0" smtClean="0"/>
                        <a:t>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J2</a:t>
                      </a:r>
                      <a:endParaRPr lang="en-US" dirty="0"/>
                    </a:p>
                  </a:txBody>
                  <a:tcPr/>
                </a:tc>
              </a:tr>
              <a:tr h="326164"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</a:tr>
              <a:tr h="326164">
                <a:tc>
                  <a:txBody>
                    <a:bodyPr/>
                    <a:lstStyle/>
                    <a:p>
                      <a:r>
                        <a:rPr lang="en-US" dirty="0" smtClean="0"/>
                        <a:t>Cereal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647945" y="592270"/>
            <a:ext cx="6145016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grocery list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Automatically synced with linked Walmart account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be reorganized when list is synced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Organized according to the website layout of store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18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462827" y="898370"/>
            <a:ext cx="698174" cy="866623"/>
            <a:chOff x="6605259" y="2773680"/>
            <a:chExt cx="698174" cy="866623"/>
          </a:xfrm>
        </p:grpSpPr>
        <p:sp>
          <p:nvSpPr>
            <p:cNvPr id="8" name="Rectangle 7"/>
            <p:cNvSpPr/>
            <p:nvPr/>
          </p:nvSpPr>
          <p:spPr>
            <a:xfrm>
              <a:off x="6605259" y="2773680"/>
              <a:ext cx="638231" cy="8666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H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42039" y="3071478"/>
              <a:ext cx="361394" cy="4910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d</a:t>
              </a:r>
              <a:endParaRPr lang="en-US" sz="2800" b="0" cap="none" spc="0" dirty="0">
                <a:ln w="0"/>
                <a:solidFill>
                  <a:srgbClr val="44F6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82421" y="1985052"/>
            <a:ext cx="2834371" cy="773737"/>
            <a:chOff x="1394729" y="2233223"/>
            <a:chExt cx="2834371" cy="773737"/>
          </a:xfrm>
        </p:grpSpPr>
        <p:sp>
          <p:nvSpPr>
            <p:cNvPr id="11" name="TextBox 10"/>
            <p:cNvSpPr txBox="1"/>
            <p:nvPr/>
          </p:nvSpPr>
          <p:spPr>
            <a:xfrm>
              <a:off x="2155828" y="2435425"/>
              <a:ext cx="1340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Chore List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7221" y="2877498"/>
            <a:ext cx="1894179" cy="424502"/>
            <a:chOff x="1394729" y="2232379"/>
            <a:chExt cx="2834371" cy="774581"/>
          </a:xfrm>
        </p:grpSpPr>
        <p:sp>
          <p:nvSpPr>
            <p:cNvPr id="14" name="TextBox 13"/>
            <p:cNvSpPr txBox="1"/>
            <p:nvPr/>
          </p:nvSpPr>
          <p:spPr>
            <a:xfrm>
              <a:off x="1394729" y="2232379"/>
              <a:ext cx="2109120" cy="64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Assigned to: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2111" y="3358976"/>
            <a:ext cx="1731408" cy="1517824"/>
            <a:chOff x="1394727" y="2233223"/>
            <a:chExt cx="3469116" cy="361907"/>
          </a:xfrm>
        </p:grpSpPr>
        <p:sp>
          <p:nvSpPr>
            <p:cNvPr id="20" name="TextBox 19"/>
            <p:cNvSpPr txBox="1"/>
            <p:nvPr/>
          </p:nvSpPr>
          <p:spPr>
            <a:xfrm>
              <a:off x="1476602" y="2253765"/>
              <a:ext cx="3387241" cy="28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Brother:</a:t>
              </a:r>
            </a:p>
            <a:p>
              <a:r>
                <a:rPr lang="en-US" dirty="0" smtClean="0"/>
                <a:t>Make bed</a:t>
              </a:r>
            </a:p>
            <a:p>
              <a:r>
                <a:rPr lang="en-US" dirty="0" smtClean="0"/>
                <a:t>Take out Trash</a:t>
              </a:r>
            </a:p>
            <a:p>
              <a:r>
                <a:rPr lang="en-US" dirty="0" smtClean="0"/>
                <a:t>Vacuum Loft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94727" y="2233223"/>
              <a:ext cx="3469114" cy="3619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647945" y="592270"/>
            <a:ext cx="6455155" cy="33855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Chores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be assigning base on who’s been added as a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Member of the account by the primary or secondary </a:t>
            </a: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user. Multiple members can be added.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Updates are provided to main user as tasks are completed.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 to assign frequency of tasks. Daily, Weekly or Monthly recurrence. </a:t>
            </a:r>
          </a:p>
          <a:p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37176" y="3358976"/>
            <a:ext cx="1894179" cy="424502"/>
            <a:chOff x="1394729" y="2232379"/>
            <a:chExt cx="2834371" cy="774581"/>
          </a:xfrm>
        </p:grpSpPr>
        <p:sp>
          <p:nvSpPr>
            <p:cNvPr id="24" name="TextBox 23"/>
            <p:cNvSpPr txBox="1"/>
            <p:nvPr/>
          </p:nvSpPr>
          <p:spPr>
            <a:xfrm>
              <a:off x="1394729" y="2232379"/>
              <a:ext cx="2109120" cy="67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Daily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21454" y="3856367"/>
            <a:ext cx="1894179" cy="424502"/>
            <a:chOff x="1394729" y="2232379"/>
            <a:chExt cx="2834371" cy="774581"/>
          </a:xfrm>
        </p:grpSpPr>
        <p:sp>
          <p:nvSpPr>
            <p:cNvPr id="27" name="TextBox 26"/>
            <p:cNvSpPr txBox="1"/>
            <p:nvPr/>
          </p:nvSpPr>
          <p:spPr>
            <a:xfrm>
              <a:off x="1394729" y="2232379"/>
              <a:ext cx="2109120" cy="67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Weekly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20515" y="4354221"/>
            <a:ext cx="1894179" cy="424502"/>
            <a:chOff x="1394729" y="2232379"/>
            <a:chExt cx="2834371" cy="774581"/>
          </a:xfrm>
        </p:grpSpPr>
        <p:sp>
          <p:nvSpPr>
            <p:cNvPr id="30" name="TextBox 29"/>
            <p:cNvSpPr txBox="1"/>
            <p:nvPr/>
          </p:nvSpPr>
          <p:spPr>
            <a:xfrm>
              <a:off x="1394729" y="2232379"/>
              <a:ext cx="2109120" cy="67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Monthly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953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869" y="139140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462827" y="898370"/>
            <a:ext cx="698174" cy="866623"/>
            <a:chOff x="6605259" y="2773680"/>
            <a:chExt cx="698174" cy="866623"/>
          </a:xfrm>
        </p:grpSpPr>
        <p:sp>
          <p:nvSpPr>
            <p:cNvPr id="8" name="Rectangle 7"/>
            <p:cNvSpPr/>
            <p:nvPr/>
          </p:nvSpPr>
          <p:spPr>
            <a:xfrm>
              <a:off x="6605259" y="2773680"/>
              <a:ext cx="638231" cy="8666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H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42039" y="3071478"/>
              <a:ext cx="361394" cy="4910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d</a:t>
              </a:r>
              <a:endParaRPr lang="en-US" sz="2800" b="0" cap="none" spc="0" dirty="0">
                <a:ln w="0"/>
                <a:solidFill>
                  <a:srgbClr val="44F6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2070100"/>
            <a:ext cx="1828800" cy="2438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50731" y="1985052"/>
            <a:ext cx="2834371" cy="478749"/>
            <a:chOff x="1394729" y="2233223"/>
            <a:chExt cx="2834371" cy="773737"/>
          </a:xfrm>
        </p:grpSpPr>
        <p:sp>
          <p:nvSpPr>
            <p:cNvPr id="11" name="TextBox 10"/>
            <p:cNvSpPr txBox="1"/>
            <p:nvPr/>
          </p:nvSpPr>
          <p:spPr>
            <a:xfrm>
              <a:off x="2166079" y="2250758"/>
              <a:ext cx="1340746" cy="596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Reminders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5269" y="2683860"/>
            <a:ext cx="1961532" cy="478749"/>
            <a:chOff x="1394729" y="2233223"/>
            <a:chExt cx="2834371" cy="773737"/>
          </a:xfrm>
        </p:grpSpPr>
        <p:sp>
          <p:nvSpPr>
            <p:cNvPr id="14" name="TextBox 13"/>
            <p:cNvSpPr txBox="1"/>
            <p:nvPr/>
          </p:nvSpPr>
          <p:spPr>
            <a:xfrm>
              <a:off x="1456258" y="2321640"/>
              <a:ext cx="2424168" cy="596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 Reminder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5269" y="3217317"/>
            <a:ext cx="1961532" cy="478749"/>
            <a:chOff x="1394729" y="2233223"/>
            <a:chExt cx="2834371" cy="773737"/>
          </a:xfrm>
        </p:grpSpPr>
        <p:sp>
          <p:nvSpPr>
            <p:cNvPr id="17" name="TextBox 16"/>
            <p:cNvSpPr txBox="1"/>
            <p:nvPr/>
          </p:nvSpPr>
          <p:spPr>
            <a:xfrm>
              <a:off x="1456256" y="2321640"/>
              <a:ext cx="2772842" cy="596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 Reminder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5269" y="3791836"/>
            <a:ext cx="1961532" cy="478749"/>
            <a:chOff x="1394729" y="2233223"/>
            <a:chExt cx="2834371" cy="773737"/>
          </a:xfrm>
        </p:grpSpPr>
        <p:sp>
          <p:nvSpPr>
            <p:cNvPr id="20" name="TextBox 19"/>
            <p:cNvSpPr txBox="1"/>
            <p:nvPr/>
          </p:nvSpPr>
          <p:spPr>
            <a:xfrm>
              <a:off x="1456256" y="2321640"/>
              <a:ext cx="2772842" cy="596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Sync with Alexa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647945" y="592270"/>
            <a:ext cx="6455155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Reminders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reminders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Notify all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 to sync with Alexa, calendar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 notification and set up recurrence</a:t>
            </a:r>
          </a:p>
        </p:txBody>
      </p:sp>
    </p:spTree>
    <p:extLst>
      <p:ext uri="{BB962C8B-B14F-4D97-AF65-F5344CB8AC3E}">
        <p14:creationId xmlns:p14="http://schemas.microsoft.com/office/powerpoint/2010/main" val="296147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5307" y="592270"/>
            <a:ext cx="5250283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set up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Here’s a simply application set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 to view through personal device</a:t>
            </a:r>
          </a:p>
          <a:p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6303" y="685799"/>
            <a:ext cx="3200400" cy="5486400"/>
            <a:chOff x="3886196" y="247485"/>
            <a:chExt cx="4309110" cy="6366510"/>
          </a:xfrm>
        </p:grpSpPr>
        <p:sp>
          <p:nvSpPr>
            <p:cNvPr id="6" name="Rounded Rectangle 5"/>
            <p:cNvSpPr/>
            <p:nvPr/>
          </p:nvSpPr>
          <p:spPr>
            <a:xfrm>
              <a:off x="3886196" y="247485"/>
              <a:ext cx="4309110" cy="6366510"/>
            </a:xfrm>
            <a:prstGeom prst="roundRect">
              <a:avLst/>
            </a:prstGeom>
            <a:solidFill>
              <a:srgbClr val="3BE93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929182" y="2377110"/>
              <a:ext cx="2223138" cy="3612045"/>
              <a:chOff x="4929184" y="2653500"/>
              <a:chExt cx="2223138" cy="361204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929185" y="2653500"/>
                <a:ext cx="2223135" cy="1028700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Shopping</a:t>
                </a:r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929184" y="3945172"/>
                <a:ext cx="2223135" cy="1028700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Chores</a:t>
                </a:r>
                <a:endParaRPr lang="en-US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929187" y="5236845"/>
                <a:ext cx="2223135" cy="1028700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Reminder</a:t>
                </a:r>
                <a:endParaRPr lang="en-US" dirty="0"/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4272437" y="695948"/>
              <a:ext cx="3536633" cy="1056323"/>
            </a:xfrm>
            <a:prstGeom prst="roundRect">
              <a:avLst/>
            </a:prstGeom>
            <a:solidFill>
              <a:srgbClr val="CC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HoneyDew</a:t>
              </a:r>
              <a:endParaRPr lang="en-US" sz="2800" dirty="0" smtClean="0"/>
            </a:p>
            <a:p>
              <a:pPr algn="ctr"/>
              <a:r>
                <a:rPr lang="en-US" sz="2800" dirty="0" smtClean="0"/>
                <a:t>List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98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83964" y="685799"/>
            <a:ext cx="3200400" cy="5486400"/>
            <a:chOff x="4220585" y="477982"/>
            <a:chExt cx="3200400" cy="5486400"/>
          </a:xfrm>
        </p:grpSpPr>
        <p:grpSp>
          <p:nvGrpSpPr>
            <p:cNvPr id="12" name="Group 11"/>
            <p:cNvGrpSpPr/>
            <p:nvPr/>
          </p:nvGrpSpPr>
          <p:grpSpPr>
            <a:xfrm>
              <a:off x="4220585" y="477982"/>
              <a:ext cx="3200400" cy="5486400"/>
              <a:chOff x="4941566" y="281775"/>
              <a:chExt cx="4309110" cy="636651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941566" y="281775"/>
                <a:ext cx="4309110" cy="6366510"/>
              </a:xfrm>
              <a:prstGeom prst="roundRect">
                <a:avLst/>
              </a:prstGeom>
              <a:solidFill>
                <a:srgbClr val="3BE93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5401623" y="730238"/>
                <a:ext cx="3410907" cy="538492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Grocery</a:t>
                </a:r>
                <a:endParaRPr lang="en-US" sz="2800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390667" y="1388497"/>
                <a:ext cx="3410907" cy="3074505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List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/>
                  <a:t>Jalapeno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/>
                  <a:t>Milk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/>
                  <a:t>Eggs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/>
                  <a:t>Bacon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/>
                  <a:t>Orange Juice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/>
                  <a:t>Steak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/>
                  <a:t>Chicken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err="1" smtClean="0"/>
                  <a:t>Etc</a:t>
                </a:r>
                <a:r>
                  <a:rPr lang="en-US" sz="1400" dirty="0" smtClean="0"/>
                  <a:t>…..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401623" y="4582769"/>
                <a:ext cx="3410907" cy="538492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Linked to </a:t>
                </a:r>
                <a:r>
                  <a:rPr lang="en-US" sz="1400" dirty="0" err="1" smtClean="0"/>
                  <a:t>WalMart</a:t>
                </a:r>
                <a:r>
                  <a:rPr lang="en-US" sz="1400" dirty="0" smtClean="0"/>
                  <a:t> (</a:t>
                </a:r>
                <a:r>
                  <a:rPr lang="en-US" sz="1400" dirty="0" err="1" smtClean="0"/>
                  <a:t>OrangePark</a:t>
                </a:r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157973" y="5346280"/>
                <a:ext cx="1901674" cy="538493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Add Member</a:t>
                </a:r>
                <a:endParaRPr lang="en-US" sz="14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750093" y="4955799"/>
              <a:ext cx="457200" cy="457200"/>
              <a:chOff x="5508882" y="6689510"/>
              <a:chExt cx="457200" cy="457200"/>
            </a:xfrm>
          </p:grpSpPr>
          <p:sp>
            <p:nvSpPr>
              <p:cNvPr id="15" name="Teardrop 14"/>
              <p:cNvSpPr/>
              <p:nvPr/>
            </p:nvSpPr>
            <p:spPr>
              <a:xfrm>
                <a:off x="5508882" y="6689510"/>
                <a:ext cx="457200" cy="457200"/>
              </a:xfrm>
              <a:prstGeom prst="teardrop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Plus 15"/>
              <p:cNvSpPr/>
              <p:nvPr/>
            </p:nvSpPr>
            <p:spPr>
              <a:xfrm>
                <a:off x="5600322" y="6780950"/>
                <a:ext cx="274320" cy="27432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4494905" y="5523060"/>
              <a:ext cx="2653665" cy="35954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Random Ad</a:t>
              </a: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6095307" y="592270"/>
            <a:ext cx="3519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Grocery List</a:t>
            </a:r>
          </a:p>
        </p:txBody>
      </p:sp>
    </p:spTree>
    <p:extLst>
      <p:ext uri="{BB962C8B-B14F-4D97-AF65-F5344CB8AC3E}">
        <p14:creationId xmlns:p14="http://schemas.microsoft.com/office/powerpoint/2010/main" val="308483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350</Words>
  <Application>Microsoft Office PowerPoint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Cabrera</dc:creator>
  <cp:lastModifiedBy>Eugene Cabrera</cp:lastModifiedBy>
  <cp:revision>17</cp:revision>
  <dcterms:created xsi:type="dcterms:W3CDTF">2019-09-25T13:27:09Z</dcterms:created>
  <dcterms:modified xsi:type="dcterms:W3CDTF">2019-09-28T15:42:49Z</dcterms:modified>
</cp:coreProperties>
</file>