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6" r:id="rId4"/>
    <p:sldId id="257" r:id="rId5"/>
    <p:sldId id="258" r:id="rId6"/>
    <p:sldId id="259" r:id="rId7"/>
    <p:sldId id="270" r:id="rId8"/>
    <p:sldId id="266" r:id="rId9"/>
    <p:sldId id="26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F626"/>
    <a:srgbClr val="4FEA2A"/>
    <a:srgbClr val="1CD832"/>
    <a:srgbClr val="9ED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1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4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9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0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9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3E05-AB79-4F8D-B276-56D91B59473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1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93E05-AB79-4F8D-B276-56D91B59473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FA2F-10C2-47A4-A7B9-9CE5BB45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6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6254" y="83128"/>
            <a:ext cx="5320146" cy="6691746"/>
            <a:chOff x="166254" y="0"/>
            <a:chExt cx="5320146" cy="6691746"/>
          </a:xfrm>
        </p:grpSpPr>
        <p:sp>
          <p:nvSpPr>
            <p:cNvPr id="4" name="Rectangle 3"/>
            <p:cNvSpPr/>
            <p:nvPr/>
          </p:nvSpPr>
          <p:spPr>
            <a:xfrm>
              <a:off x="166254" y="0"/>
              <a:ext cx="5320146" cy="6691746"/>
            </a:xfrm>
            <a:prstGeom prst="rect">
              <a:avLst/>
            </a:prstGeom>
            <a:gradFill flip="none" rotWithShape="1">
              <a:gsLst>
                <a:gs pos="17000">
                  <a:schemeClr val="accent6">
                    <a:lumMod val="0"/>
                    <a:lumOff val="100000"/>
                  </a:schemeClr>
                </a:gs>
                <a:gs pos="18000">
                  <a:schemeClr val="accent6">
                    <a:lumMod val="0"/>
                    <a:lumOff val="100000"/>
                  </a:schemeClr>
                </a:gs>
                <a:gs pos="71000">
                  <a:srgbClr val="44F626"/>
                </a:gs>
              </a:gsLst>
              <a:path path="circle">
                <a:fillToRect l="100000" b="100000"/>
              </a:path>
              <a:tileRect t="-100000" r="-100000"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7261" y="6007913"/>
              <a:ext cx="3850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d</a:t>
              </a:r>
              <a:endParaRPr lang="en-US" sz="2800" b="0" cap="none" spc="0" dirty="0">
                <a:ln w="0"/>
                <a:solidFill>
                  <a:srgbClr val="44F6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265" y="986723"/>
              <a:ext cx="4960143" cy="437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Application Project</a:t>
              </a:r>
            </a:p>
            <a:p>
              <a:pPr algn="ctr"/>
              <a:endParaRPr lang="en-US" dirty="0" smtClean="0"/>
            </a:p>
            <a:p>
              <a:r>
                <a:rPr lang="en-US" sz="1400" dirty="0" smtClean="0"/>
                <a:t>I’m developing a project for MSSA CAD Cohort. The application enables a Primary user to be able to: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Set up an account with user name, password. This requires basic information such as email address, first and last name.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pPr algn="ctr"/>
              <a:r>
                <a:rPr lang="en-US" dirty="0" smtClean="0"/>
                <a:t>Requirements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Able to link a major brand store application such as Walmart.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Primary and secondary user are able to Create, Read, Update and Delete the information of the application.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Primary user will be the admin of the application.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Primary and secondary are able to perform and assign the following: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Create, update and delete a grocery list.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Create, update and delete a chores list.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Create, update and delete upcoming reminders.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Assign additional members to the account.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Assign specific tasks to members in chore list.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410" y="41564"/>
              <a:ext cx="33698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HoneyDew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80608" y="5620845"/>
            <a:ext cx="1066800" cy="993416"/>
            <a:chOff x="9838225" y="4283170"/>
            <a:chExt cx="1066800" cy="993416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9838225" y="4283170"/>
              <a:ext cx="1066800" cy="9934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031629" y="4318213"/>
              <a:ext cx="725037" cy="923330"/>
              <a:chOff x="7006720" y="4163292"/>
              <a:chExt cx="725037" cy="923330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7006720" y="4163292"/>
                <a:ext cx="679993" cy="923330"/>
              </a:xfrm>
              <a:prstGeom prst="rect">
                <a:avLst/>
              </a:prstGeom>
              <a:grp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H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46716" y="4466596"/>
                <a:ext cx="3850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rgbClr val="44F62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d</a:t>
                </a:r>
                <a:endParaRPr lang="en-US" sz="2800" b="0" cap="none" spc="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77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6303" y="685799"/>
            <a:ext cx="3200400" cy="5486400"/>
            <a:chOff x="3886196" y="247485"/>
            <a:chExt cx="4309110" cy="6366510"/>
          </a:xfrm>
        </p:grpSpPr>
        <p:sp>
          <p:nvSpPr>
            <p:cNvPr id="6" name="Rounded Rectangle 5"/>
            <p:cNvSpPr/>
            <p:nvPr/>
          </p:nvSpPr>
          <p:spPr>
            <a:xfrm>
              <a:off x="3886196" y="247485"/>
              <a:ext cx="4309110" cy="6366510"/>
            </a:xfrm>
            <a:prstGeom prst="roundRect">
              <a:avLst/>
            </a:prstGeom>
            <a:solidFill>
              <a:srgbClr val="3BE93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929182" y="2377110"/>
              <a:ext cx="2223138" cy="3612045"/>
              <a:chOff x="4929184" y="2653500"/>
              <a:chExt cx="2223138" cy="3612045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929185" y="2653500"/>
                <a:ext cx="2223135" cy="1028700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Shopping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929184" y="3945172"/>
                <a:ext cx="2223135" cy="1028700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Chores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4929187" y="5236845"/>
                <a:ext cx="2223135" cy="1028700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Reminder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4272437" y="695948"/>
              <a:ext cx="3536633" cy="1056323"/>
            </a:xfrm>
            <a:prstGeom prst="roundRect">
              <a:avLst/>
            </a:prstGeom>
            <a:solidFill>
              <a:srgbClr val="CC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HoneyDew</a:t>
              </a:r>
            </a:p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List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26586" y="592270"/>
            <a:ext cx="6463814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set up</a:t>
            </a: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application set up interface for a mobile device.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Three basic lists that will link to next function of the specific list.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functions of application project will be mainly used on a personal device rather than a computer or laptop.  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80608" y="5620845"/>
            <a:ext cx="1066800" cy="993416"/>
            <a:chOff x="9838225" y="4283170"/>
            <a:chExt cx="1066800" cy="993416"/>
          </a:xfrm>
          <a:solidFill>
            <a:schemeClr val="bg1"/>
          </a:solidFill>
        </p:grpSpPr>
        <p:sp>
          <p:nvSpPr>
            <p:cNvPr id="17" name="Rectangle 16"/>
            <p:cNvSpPr/>
            <p:nvPr/>
          </p:nvSpPr>
          <p:spPr>
            <a:xfrm>
              <a:off x="9838225" y="4283170"/>
              <a:ext cx="1066800" cy="9934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031629" y="4318213"/>
              <a:ext cx="725037" cy="923330"/>
              <a:chOff x="7006720" y="4163292"/>
              <a:chExt cx="725037" cy="923330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7006720" y="4163292"/>
                <a:ext cx="679993" cy="923330"/>
              </a:xfrm>
              <a:prstGeom prst="rect">
                <a:avLst/>
              </a:prstGeom>
              <a:grp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H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346716" y="4466596"/>
                <a:ext cx="3850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rgbClr val="44F62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d</a:t>
                </a:r>
                <a:endParaRPr lang="en-US" sz="2800" b="0" cap="none" spc="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98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83964" y="685799"/>
            <a:ext cx="3200400" cy="5486400"/>
            <a:chOff x="4220585" y="477982"/>
            <a:chExt cx="3200400" cy="5486400"/>
          </a:xfrm>
        </p:grpSpPr>
        <p:grpSp>
          <p:nvGrpSpPr>
            <p:cNvPr id="12" name="Group 11"/>
            <p:cNvGrpSpPr/>
            <p:nvPr/>
          </p:nvGrpSpPr>
          <p:grpSpPr>
            <a:xfrm>
              <a:off x="4220585" y="477982"/>
              <a:ext cx="3200400" cy="5486400"/>
              <a:chOff x="4941566" y="281775"/>
              <a:chExt cx="4309110" cy="636651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941566" y="281775"/>
                <a:ext cx="4309110" cy="6366510"/>
              </a:xfrm>
              <a:prstGeom prst="roundRect">
                <a:avLst/>
              </a:prstGeom>
              <a:solidFill>
                <a:srgbClr val="3BE93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5401623" y="730238"/>
                <a:ext cx="3410907" cy="538492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Grocery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390667" y="1388497"/>
                <a:ext cx="3410907" cy="3074505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List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Jalapeno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Milk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Eggs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Bacon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Orange Juice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Steak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Chicken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err="1" smtClean="0">
                    <a:solidFill>
                      <a:schemeClr val="tx1"/>
                    </a:solidFill>
                  </a:rPr>
                  <a:t>Etc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…..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401623" y="4582769"/>
                <a:ext cx="3410907" cy="538492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Linked to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WalMart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OrangePark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157973" y="5346280"/>
                <a:ext cx="1901674" cy="538493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Add Member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750093" y="4955799"/>
              <a:ext cx="457200" cy="457200"/>
              <a:chOff x="5508882" y="6689510"/>
              <a:chExt cx="457200" cy="457200"/>
            </a:xfrm>
          </p:grpSpPr>
          <p:sp>
            <p:nvSpPr>
              <p:cNvPr id="15" name="Teardrop 14"/>
              <p:cNvSpPr/>
              <p:nvPr/>
            </p:nvSpPr>
            <p:spPr>
              <a:xfrm>
                <a:off x="5508882" y="6689510"/>
                <a:ext cx="457200" cy="457200"/>
              </a:xfrm>
              <a:prstGeom prst="teardrop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Plus 15"/>
              <p:cNvSpPr/>
              <p:nvPr/>
            </p:nvSpPr>
            <p:spPr>
              <a:xfrm>
                <a:off x="5600322" y="6780950"/>
                <a:ext cx="274320" cy="27432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4494905" y="5523060"/>
              <a:ext cx="2653665" cy="35954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Random Ad</a:t>
              </a:r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626586" y="592270"/>
            <a:ext cx="6463814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Grocery List</a:t>
            </a: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mobile device layout of the grocery list function.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or secondary user are able to add any member to the specific list who are able to view and update the list.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 button is provided to sync the list with the specific store.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180608" y="5620845"/>
            <a:ext cx="1066800" cy="993416"/>
            <a:chOff x="9838225" y="4283170"/>
            <a:chExt cx="1066800" cy="993416"/>
          </a:xfrm>
          <a:solidFill>
            <a:schemeClr val="bg1"/>
          </a:solidFill>
        </p:grpSpPr>
        <p:sp>
          <p:nvSpPr>
            <p:cNvPr id="28" name="Rectangle 27"/>
            <p:cNvSpPr/>
            <p:nvPr/>
          </p:nvSpPr>
          <p:spPr>
            <a:xfrm>
              <a:off x="9838225" y="4283170"/>
              <a:ext cx="1066800" cy="9934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0031629" y="4318213"/>
              <a:ext cx="725037" cy="923330"/>
              <a:chOff x="7006720" y="4163292"/>
              <a:chExt cx="725037" cy="923330"/>
            </a:xfrm>
            <a:grpFill/>
          </p:grpSpPr>
          <p:sp>
            <p:nvSpPr>
              <p:cNvPr id="30" name="Rectangle 29"/>
              <p:cNvSpPr/>
              <p:nvPr/>
            </p:nvSpPr>
            <p:spPr>
              <a:xfrm>
                <a:off x="7006720" y="4163292"/>
                <a:ext cx="679993" cy="923330"/>
              </a:xfrm>
              <a:prstGeom prst="rect">
                <a:avLst/>
              </a:prstGeom>
              <a:grp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H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346716" y="4466596"/>
                <a:ext cx="3850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rgbClr val="44F62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d</a:t>
                </a:r>
                <a:endParaRPr lang="en-US" sz="2800" b="0" cap="none" spc="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83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1533" y="685799"/>
            <a:ext cx="3200400" cy="5486400"/>
            <a:chOff x="8052993" y="456498"/>
            <a:chExt cx="3200400" cy="5486400"/>
          </a:xfrm>
        </p:grpSpPr>
        <p:grpSp>
          <p:nvGrpSpPr>
            <p:cNvPr id="19" name="Group 18"/>
            <p:cNvGrpSpPr/>
            <p:nvPr/>
          </p:nvGrpSpPr>
          <p:grpSpPr>
            <a:xfrm>
              <a:off x="8052993" y="456498"/>
              <a:ext cx="3200400" cy="5486400"/>
              <a:chOff x="7492536" y="477982"/>
              <a:chExt cx="3200400" cy="54864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7492536" y="477982"/>
                <a:ext cx="3200400" cy="5486400"/>
                <a:chOff x="3886195" y="247485"/>
                <a:chExt cx="4309110" cy="6366510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3886195" y="247485"/>
                  <a:ext cx="4309110" cy="6366510"/>
                </a:xfrm>
                <a:prstGeom prst="roundRect">
                  <a:avLst/>
                </a:prstGeom>
                <a:solidFill>
                  <a:srgbClr val="3BE93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4272437" y="1914999"/>
                  <a:ext cx="3473767" cy="2513714"/>
                  <a:chOff x="4272439" y="2191389"/>
                  <a:chExt cx="3473767" cy="2513714"/>
                </a:xfrm>
              </p:grpSpPr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4272439" y="2191389"/>
                    <a:ext cx="3473767" cy="1942586"/>
                  </a:xfrm>
                  <a:prstGeom prst="roundRect">
                    <a:avLst/>
                  </a:prstGeom>
                  <a:solidFill>
                    <a:srgbClr val="66FF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Reminder:</a:t>
                    </a:r>
                  </a:p>
                  <a:p>
                    <a:pPr marL="285750" indent="-285750">
                      <a:buFont typeface="Wingdings" panose="05000000000000000000" pitchFamily="2" charset="2"/>
                      <a:buChar char="q"/>
                    </a:pPr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Pick up suit/Location/Time</a:t>
                    </a:r>
                  </a:p>
                  <a:p>
                    <a:pPr marL="285750" indent="-285750">
                      <a:buFont typeface="Wingdings" panose="05000000000000000000" pitchFamily="2" charset="2"/>
                      <a:buChar char="q"/>
                    </a:pPr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Bring things to work</a:t>
                    </a:r>
                  </a:p>
                  <a:p>
                    <a:pPr marL="285750" indent="-285750">
                      <a:buFont typeface="Wingdings" panose="05000000000000000000" pitchFamily="2" charset="2"/>
                      <a:buChar char="q"/>
                    </a:pPr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PTA </a:t>
                    </a:r>
                    <a:r>
                      <a:rPr lang="en-US" sz="1400" dirty="0" err="1" smtClean="0">
                        <a:solidFill>
                          <a:schemeClr val="tx1"/>
                        </a:solidFill>
                      </a:rPr>
                      <a:t>mtg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/school/time</a:t>
                    </a:r>
                  </a:p>
                  <a:p>
                    <a:endParaRPr lang="en-US" sz="1400" dirty="0" smtClean="0">
                      <a:solidFill>
                        <a:schemeClr val="tx1"/>
                      </a:solidFill>
                    </a:endParaRPr>
                  </a:p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Rounded Rectangle 30"/>
                  <p:cNvSpPr/>
                  <p:nvPr/>
                </p:nvSpPr>
                <p:spPr>
                  <a:xfrm>
                    <a:off x="4272439" y="4208145"/>
                    <a:ext cx="3473767" cy="496958"/>
                  </a:xfrm>
                  <a:prstGeom prst="roundRect">
                    <a:avLst/>
                  </a:prstGeom>
                  <a:solidFill>
                    <a:srgbClr val="66FF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Sync with Calendar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9" name="Rounded Rectangle 28"/>
                <p:cNvSpPr/>
                <p:nvPr/>
              </p:nvSpPr>
              <p:spPr>
                <a:xfrm>
                  <a:off x="4272437" y="695948"/>
                  <a:ext cx="3536633" cy="1056323"/>
                </a:xfrm>
                <a:prstGeom prst="roundRect">
                  <a:avLst/>
                </a:prstGeom>
                <a:solidFill>
                  <a:srgbClr val="CC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Upcoming Reminders</a:t>
                  </a:r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Rounded Rectangle 25"/>
              <p:cNvSpPr/>
              <p:nvPr/>
            </p:nvSpPr>
            <p:spPr>
              <a:xfrm>
                <a:off x="8341373" y="4174692"/>
                <a:ext cx="1456040" cy="428258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Add Member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0569794" y="4960623"/>
              <a:ext cx="457200" cy="457200"/>
              <a:chOff x="5508882" y="6689510"/>
              <a:chExt cx="457200" cy="457200"/>
            </a:xfrm>
          </p:grpSpPr>
          <p:sp>
            <p:nvSpPr>
              <p:cNvPr id="23" name="Teardrop 22"/>
              <p:cNvSpPr/>
              <p:nvPr/>
            </p:nvSpPr>
            <p:spPr>
              <a:xfrm>
                <a:off x="5508882" y="6689510"/>
                <a:ext cx="457200" cy="457200"/>
              </a:xfrm>
              <a:prstGeom prst="teardrop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Plus 23"/>
              <p:cNvSpPr/>
              <p:nvPr/>
            </p:nvSpPr>
            <p:spPr>
              <a:xfrm>
                <a:off x="5600322" y="6780950"/>
                <a:ext cx="274320" cy="274320"/>
              </a:xfrm>
              <a:prstGeom prst="mathPlu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8346250" y="5517740"/>
              <a:ext cx="2653665" cy="35954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Random Ad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918196" y="4648455"/>
              <a:ext cx="1456040" cy="428258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View Calendar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5626586" y="592270"/>
            <a:ext cx="646381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Reminder List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or secondary user are able to add reminders and assign to any member.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 the list with the mobile device calendar choosing. 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180608" y="5620845"/>
            <a:ext cx="1066800" cy="993416"/>
            <a:chOff x="9838225" y="4283170"/>
            <a:chExt cx="1066800" cy="993416"/>
          </a:xfrm>
          <a:solidFill>
            <a:schemeClr val="bg1"/>
          </a:solidFill>
        </p:grpSpPr>
        <p:sp>
          <p:nvSpPr>
            <p:cNvPr id="38" name="Rectangle 37"/>
            <p:cNvSpPr/>
            <p:nvPr/>
          </p:nvSpPr>
          <p:spPr>
            <a:xfrm>
              <a:off x="9838225" y="4283170"/>
              <a:ext cx="1066800" cy="9934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0031629" y="4318213"/>
              <a:ext cx="725037" cy="923330"/>
              <a:chOff x="7006720" y="4163292"/>
              <a:chExt cx="725037" cy="923330"/>
            </a:xfrm>
            <a:grpFill/>
          </p:grpSpPr>
          <p:sp>
            <p:nvSpPr>
              <p:cNvPr id="40" name="Rectangle 39"/>
              <p:cNvSpPr/>
              <p:nvPr/>
            </p:nvSpPr>
            <p:spPr>
              <a:xfrm>
                <a:off x="7006720" y="4163292"/>
                <a:ext cx="679993" cy="923330"/>
              </a:xfrm>
              <a:prstGeom prst="rect">
                <a:avLst/>
              </a:prstGeom>
              <a:grp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H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346716" y="4466596"/>
                <a:ext cx="3850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rgbClr val="44F62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d</a:t>
                </a:r>
                <a:endParaRPr lang="en-US" sz="2800" b="0" cap="none" spc="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996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84120" y="685799"/>
            <a:ext cx="3200400" cy="5486400"/>
            <a:chOff x="289118" y="561802"/>
            <a:chExt cx="3200400" cy="5486400"/>
          </a:xfrm>
        </p:grpSpPr>
        <p:grpSp>
          <p:nvGrpSpPr>
            <p:cNvPr id="5" name="Group 4"/>
            <p:cNvGrpSpPr/>
            <p:nvPr/>
          </p:nvGrpSpPr>
          <p:grpSpPr>
            <a:xfrm>
              <a:off x="289118" y="561802"/>
              <a:ext cx="3200400" cy="5486400"/>
              <a:chOff x="3886196" y="247485"/>
              <a:chExt cx="4309110" cy="636651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3886196" y="247485"/>
                <a:ext cx="4309110" cy="6366510"/>
              </a:xfrm>
              <a:prstGeom prst="roundRect">
                <a:avLst/>
              </a:prstGeom>
              <a:solidFill>
                <a:srgbClr val="3BE93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929181" y="2116668"/>
                <a:ext cx="2223137" cy="3447496"/>
                <a:chOff x="4929183" y="2393058"/>
                <a:chExt cx="2223137" cy="3447496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4929185" y="2393058"/>
                  <a:ext cx="2223135" cy="507815"/>
                </a:xfrm>
                <a:prstGeom prst="roundRect">
                  <a:avLst/>
                </a:prstGeom>
                <a:solidFill>
                  <a:srgbClr val="66FF3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Daily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4929183" y="5387163"/>
                  <a:ext cx="2223136" cy="453391"/>
                </a:xfrm>
                <a:prstGeom prst="roundRect">
                  <a:avLst/>
                </a:prstGeom>
                <a:solidFill>
                  <a:srgbClr val="66FF3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Update Status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4929184" y="4247973"/>
                  <a:ext cx="2223135" cy="1028700"/>
                </a:xfrm>
                <a:prstGeom prst="roundRect">
                  <a:avLst/>
                </a:prstGeom>
                <a:solidFill>
                  <a:srgbClr val="66FF3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Add Member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Rounded Rectangle 9"/>
              <p:cNvSpPr/>
              <p:nvPr/>
            </p:nvSpPr>
            <p:spPr>
              <a:xfrm>
                <a:off x="4272437" y="695948"/>
                <a:ext cx="3536633" cy="1056323"/>
              </a:xfrm>
              <a:prstGeom prst="roundRect">
                <a:avLst/>
              </a:prstGeom>
              <a:solidFill>
                <a:srgbClr val="CCFF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Chores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1063750" y="2705418"/>
              <a:ext cx="1651135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Weekly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63750" y="3238248"/>
              <a:ext cx="1651135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Monthly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626586" y="592270"/>
            <a:ext cx="646381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Chore List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or secondary user are able add any task to any member. 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Able to set up recurrence by daily, weekly or monthly. 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tasks are assigned, updates are pushed to all members.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180608" y="5620845"/>
            <a:ext cx="1066800" cy="993416"/>
            <a:chOff x="9838225" y="4283170"/>
            <a:chExt cx="1066800" cy="993416"/>
          </a:xfrm>
          <a:solidFill>
            <a:schemeClr val="bg1"/>
          </a:solidFill>
        </p:grpSpPr>
        <p:sp>
          <p:nvSpPr>
            <p:cNvPr id="20" name="Rectangle 19"/>
            <p:cNvSpPr/>
            <p:nvPr/>
          </p:nvSpPr>
          <p:spPr>
            <a:xfrm>
              <a:off x="9838225" y="4283170"/>
              <a:ext cx="1066800" cy="9934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0031629" y="4318213"/>
              <a:ext cx="725037" cy="923330"/>
              <a:chOff x="7006720" y="4163292"/>
              <a:chExt cx="725037" cy="923330"/>
            </a:xfrm>
            <a:grpFill/>
          </p:grpSpPr>
          <p:sp>
            <p:nvSpPr>
              <p:cNvPr id="22" name="Rectangle 21"/>
              <p:cNvSpPr/>
              <p:nvPr/>
            </p:nvSpPr>
            <p:spPr>
              <a:xfrm>
                <a:off x="7006720" y="4163292"/>
                <a:ext cx="679993" cy="923330"/>
              </a:xfrm>
              <a:prstGeom prst="rect">
                <a:avLst/>
              </a:prstGeom>
              <a:grp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H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46716" y="4466596"/>
                <a:ext cx="3850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rgbClr val="44F62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d</a:t>
                </a:r>
                <a:endParaRPr lang="en-US" sz="2800" b="0" cap="none" spc="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488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85617" y="685799"/>
            <a:ext cx="3200400" cy="5486400"/>
            <a:chOff x="3619058" y="595874"/>
            <a:chExt cx="3200400" cy="5486400"/>
          </a:xfrm>
        </p:grpSpPr>
        <p:grpSp>
          <p:nvGrpSpPr>
            <p:cNvPr id="5" name="Group 4"/>
            <p:cNvGrpSpPr/>
            <p:nvPr/>
          </p:nvGrpSpPr>
          <p:grpSpPr>
            <a:xfrm>
              <a:off x="3619058" y="595874"/>
              <a:ext cx="3200400" cy="5486400"/>
              <a:chOff x="289118" y="561802"/>
              <a:chExt cx="3200400" cy="54864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89118" y="561802"/>
                <a:ext cx="3200400" cy="5486400"/>
                <a:chOff x="3886196" y="247485"/>
                <a:chExt cx="4309110" cy="6366510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3886196" y="247485"/>
                  <a:ext cx="4309110" cy="6366510"/>
                </a:xfrm>
                <a:prstGeom prst="roundRect">
                  <a:avLst/>
                </a:prstGeom>
                <a:solidFill>
                  <a:srgbClr val="3BE93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4272435" y="1231750"/>
                  <a:ext cx="3536632" cy="4400484"/>
                  <a:chOff x="4272437" y="1508140"/>
                  <a:chExt cx="3536632" cy="4400484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4929183" y="1508140"/>
                    <a:ext cx="2223136" cy="507815"/>
                  </a:xfrm>
                  <a:prstGeom prst="roundRect">
                    <a:avLst/>
                  </a:prstGeom>
                  <a:solidFill>
                    <a:srgbClr val="66FF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BigBrother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929183" y="5455233"/>
                    <a:ext cx="2223136" cy="453391"/>
                  </a:xfrm>
                  <a:prstGeom prst="roundRect">
                    <a:avLst/>
                  </a:prstGeom>
                  <a:solidFill>
                    <a:srgbClr val="66FF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Update Status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4272437" y="2111906"/>
                    <a:ext cx="3536632" cy="399746"/>
                  </a:xfrm>
                  <a:prstGeom prst="roundRect">
                    <a:avLst/>
                  </a:prstGeom>
                  <a:solidFill>
                    <a:srgbClr val="66FF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Daily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Rounded Rectangle 17"/>
                <p:cNvSpPr/>
                <p:nvPr/>
              </p:nvSpPr>
              <p:spPr>
                <a:xfrm>
                  <a:off x="4272437" y="695948"/>
                  <a:ext cx="3536633" cy="425312"/>
                </a:xfrm>
                <a:prstGeom prst="roundRect">
                  <a:avLst/>
                </a:prstGeom>
                <a:solidFill>
                  <a:srgbClr val="CC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NeverEnding</a:t>
                  </a:r>
                  <a:r>
                    <a:rPr lang="en-US" sz="2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2000" dirty="0" smtClean="0">
                      <a:solidFill>
                        <a:schemeClr val="tx1"/>
                      </a:solidFill>
                    </a:rPr>
                    <a:t>Chores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Rounded Rectangle 14"/>
              <p:cNvSpPr/>
              <p:nvPr/>
            </p:nvSpPr>
            <p:spPr>
              <a:xfrm>
                <a:off x="575980" y="2364329"/>
                <a:ext cx="1226150" cy="437614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Make Bed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5306446" y="2391395"/>
              <a:ext cx="1226150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Take Trash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06446" y="2887366"/>
              <a:ext cx="1226150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Homework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05920" y="2888595"/>
              <a:ext cx="1226150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Sweep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905918" y="3422832"/>
              <a:ext cx="2626676" cy="344485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Weekly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18031" y="3848551"/>
              <a:ext cx="1226150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Recycle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18031" y="4344522"/>
              <a:ext cx="1226150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17505" y="4345751"/>
              <a:ext cx="1226150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Field day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907887" y="3863940"/>
              <a:ext cx="1226150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Trash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626586" y="592270"/>
            <a:ext cx="646381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Chore List</a:t>
            </a: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Members are able to view scheduled chores that is broken down by the recurrence of each tasks. 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 tasks are detailed as they click the link.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180608" y="5620845"/>
            <a:ext cx="1066800" cy="993416"/>
            <a:chOff x="9838225" y="4283170"/>
            <a:chExt cx="1066800" cy="993416"/>
          </a:xfrm>
          <a:solidFill>
            <a:schemeClr val="bg1"/>
          </a:solidFill>
        </p:grpSpPr>
        <p:sp>
          <p:nvSpPr>
            <p:cNvPr id="27" name="Rectangle 26"/>
            <p:cNvSpPr/>
            <p:nvPr/>
          </p:nvSpPr>
          <p:spPr>
            <a:xfrm>
              <a:off x="9838225" y="4283170"/>
              <a:ext cx="1066800" cy="9934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0031629" y="4318213"/>
              <a:ext cx="725037" cy="923330"/>
              <a:chOff x="7006720" y="4163292"/>
              <a:chExt cx="725037" cy="92333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7006720" y="4163292"/>
                <a:ext cx="679993" cy="923330"/>
              </a:xfrm>
              <a:prstGeom prst="rect">
                <a:avLst/>
              </a:prstGeom>
              <a:grp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H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346716" y="4466596"/>
                <a:ext cx="3850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rgbClr val="44F62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d</a:t>
                </a:r>
                <a:endParaRPr lang="en-US" sz="2800" b="0" cap="none" spc="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748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75235" y="685799"/>
            <a:ext cx="3200400" cy="5486400"/>
            <a:chOff x="7106318" y="595874"/>
            <a:chExt cx="3200400" cy="5486400"/>
          </a:xfrm>
        </p:grpSpPr>
        <p:grpSp>
          <p:nvGrpSpPr>
            <p:cNvPr id="5" name="Group 4"/>
            <p:cNvGrpSpPr/>
            <p:nvPr/>
          </p:nvGrpSpPr>
          <p:grpSpPr>
            <a:xfrm>
              <a:off x="7106318" y="595874"/>
              <a:ext cx="3200400" cy="5486400"/>
              <a:chOff x="289118" y="561802"/>
              <a:chExt cx="3200400" cy="54864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89118" y="561802"/>
                <a:ext cx="3200400" cy="5486400"/>
                <a:chOff x="3886196" y="247485"/>
                <a:chExt cx="4309110" cy="636651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3886196" y="247485"/>
                  <a:ext cx="4309110" cy="6366510"/>
                </a:xfrm>
                <a:prstGeom prst="roundRect">
                  <a:avLst/>
                </a:prstGeom>
                <a:solidFill>
                  <a:srgbClr val="3BE93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4272436" y="1315816"/>
                  <a:ext cx="2879881" cy="4248348"/>
                  <a:chOff x="4272438" y="1592206"/>
                  <a:chExt cx="2879881" cy="4248348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4272438" y="1592206"/>
                    <a:ext cx="1634038" cy="507815"/>
                  </a:xfrm>
                  <a:prstGeom prst="roundRect">
                    <a:avLst/>
                  </a:prstGeom>
                  <a:solidFill>
                    <a:srgbClr val="66FF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Make Bed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ounded Rectangle 25"/>
                  <p:cNvSpPr/>
                  <p:nvPr/>
                </p:nvSpPr>
                <p:spPr>
                  <a:xfrm>
                    <a:off x="4929183" y="5387163"/>
                    <a:ext cx="2223136" cy="453391"/>
                  </a:xfrm>
                  <a:prstGeom prst="roundRect">
                    <a:avLst/>
                  </a:prstGeom>
                  <a:solidFill>
                    <a:srgbClr val="66FF3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Update Status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4" name="Rounded Rectangle 23"/>
                <p:cNvSpPr/>
                <p:nvPr/>
              </p:nvSpPr>
              <p:spPr>
                <a:xfrm>
                  <a:off x="4272437" y="695948"/>
                  <a:ext cx="3536633" cy="425312"/>
                </a:xfrm>
                <a:prstGeom prst="roundRect">
                  <a:avLst/>
                </a:prstGeom>
                <a:solidFill>
                  <a:srgbClr val="CCFF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BigBrother</a:t>
                  </a:r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Rounded Rectangle 19"/>
              <p:cNvSpPr/>
              <p:nvPr/>
            </p:nvSpPr>
            <p:spPr>
              <a:xfrm>
                <a:off x="575981" y="1992198"/>
                <a:ext cx="1213609" cy="437614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Take Trash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75981" y="2525028"/>
                <a:ext cx="1213609" cy="437614"/>
              </a:xfrm>
              <a:prstGeom prst="roundRect">
                <a:avLst/>
              </a:prstGeom>
              <a:solidFill>
                <a:srgbClr val="66FF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Sweep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7396107" y="3086195"/>
              <a:ext cx="1213609" cy="437614"/>
            </a:xfrm>
            <a:prstGeom prst="roundRect">
              <a:avLst/>
            </a:prstGeom>
            <a:solidFill>
              <a:srgbClr val="66FF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HomeWork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4452" y="1523845"/>
              <a:ext cx="453516" cy="45351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4998" y="1506516"/>
              <a:ext cx="497168" cy="49716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0633" y="1518317"/>
              <a:ext cx="463123" cy="4631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78" y="2034266"/>
              <a:ext cx="453516" cy="45351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424" y="2016937"/>
              <a:ext cx="497168" cy="497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5059" y="2028738"/>
              <a:ext cx="463123" cy="46312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0411" y="2564355"/>
              <a:ext cx="453516" cy="45351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0957" y="2547026"/>
              <a:ext cx="497168" cy="4971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592" y="2558827"/>
              <a:ext cx="463123" cy="46312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0411" y="3090512"/>
              <a:ext cx="453516" cy="45351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0957" y="3073183"/>
              <a:ext cx="497168" cy="49716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6592" y="3084984"/>
              <a:ext cx="463123" cy="463123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>
          <a:xfrm>
            <a:off x="6120706" y="5020546"/>
            <a:ext cx="566489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**simple layout of my planned project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26586" y="592270"/>
            <a:ext cx="6463814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Chore List</a:t>
            </a: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Members are able to provide updates for each tasks either through thumbs up notification or a picture share 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and secondary user are able to push reminders of updates to the members. 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Updates are pushed to the primary and secondary.  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180608" y="5620845"/>
            <a:ext cx="1066800" cy="993416"/>
            <a:chOff x="9838225" y="4283170"/>
            <a:chExt cx="1066800" cy="993416"/>
          </a:xfrm>
          <a:solidFill>
            <a:schemeClr val="bg1"/>
          </a:solidFill>
        </p:grpSpPr>
        <p:sp>
          <p:nvSpPr>
            <p:cNvPr id="37" name="Rectangle 36"/>
            <p:cNvSpPr/>
            <p:nvPr/>
          </p:nvSpPr>
          <p:spPr>
            <a:xfrm>
              <a:off x="9838225" y="4283170"/>
              <a:ext cx="1066800" cy="9934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0031629" y="4318213"/>
              <a:ext cx="725037" cy="923330"/>
              <a:chOff x="7006720" y="4163292"/>
              <a:chExt cx="725037" cy="923330"/>
            </a:xfrm>
            <a:grpFill/>
          </p:grpSpPr>
          <p:sp>
            <p:nvSpPr>
              <p:cNvPr id="39" name="Rectangle 38"/>
              <p:cNvSpPr/>
              <p:nvPr/>
            </p:nvSpPr>
            <p:spPr>
              <a:xfrm>
                <a:off x="7006720" y="4163292"/>
                <a:ext cx="679993" cy="923330"/>
              </a:xfrm>
              <a:prstGeom prst="rect">
                <a:avLst/>
              </a:prstGeom>
              <a:grp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H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346716" y="4466596"/>
                <a:ext cx="3850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rgbClr val="44F62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d</a:t>
                </a:r>
                <a:endParaRPr lang="en-US" sz="2800" b="0" cap="none" spc="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264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6254" y="83128"/>
            <a:ext cx="11898746" cy="6691746"/>
            <a:chOff x="166254" y="0"/>
            <a:chExt cx="5320146" cy="6691746"/>
          </a:xfrm>
        </p:grpSpPr>
        <p:sp>
          <p:nvSpPr>
            <p:cNvPr id="4" name="Rectangle 3"/>
            <p:cNvSpPr/>
            <p:nvPr/>
          </p:nvSpPr>
          <p:spPr>
            <a:xfrm>
              <a:off x="166254" y="0"/>
              <a:ext cx="5320146" cy="6691746"/>
            </a:xfrm>
            <a:prstGeom prst="rect">
              <a:avLst/>
            </a:prstGeom>
            <a:gradFill flip="none" rotWithShape="1">
              <a:gsLst>
                <a:gs pos="17000">
                  <a:schemeClr val="accent6">
                    <a:lumMod val="0"/>
                    <a:lumOff val="100000"/>
                  </a:schemeClr>
                </a:gs>
                <a:gs pos="18000">
                  <a:schemeClr val="accent6">
                    <a:lumMod val="0"/>
                    <a:lumOff val="100000"/>
                  </a:schemeClr>
                </a:gs>
                <a:gs pos="71000">
                  <a:srgbClr val="44F626"/>
                </a:gs>
              </a:gsLst>
              <a:path path="circle">
                <a:fillToRect l="100000" b="100000"/>
              </a:path>
              <a:tileRect t="-100000" r="-100000"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7261" y="6007913"/>
              <a:ext cx="3850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d</a:t>
              </a:r>
              <a:endParaRPr lang="en-US" sz="2800" b="0" cap="none" spc="0" dirty="0">
                <a:ln w="0"/>
                <a:solidFill>
                  <a:srgbClr val="44F6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265" y="986723"/>
              <a:ext cx="496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Application Class Diagram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410" y="41564"/>
              <a:ext cx="33698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rPr>
                <a:t>HoneyDew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75" y="1546283"/>
            <a:ext cx="9232900" cy="503634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533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1410" y="441305"/>
            <a:ext cx="3369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HoneyDew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16" y="1876242"/>
            <a:ext cx="2827020" cy="21076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40834" y="1775902"/>
            <a:ext cx="635116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page</a:t>
            </a:r>
          </a:p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main page set up has the following functions: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Email/username and password log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Able to sign up for new users</a:t>
            </a:r>
          </a:p>
          <a:p>
            <a:pPr lvl="2"/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2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3406" y="6154846"/>
            <a:ext cx="385041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44F6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</a:t>
            </a:r>
            <a:endParaRPr lang="en-US" sz="2800" b="0" cap="none" spc="0" dirty="0">
              <a:ln w="0"/>
              <a:solidFill>
                <a:srgbClr val="44F62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8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192" y="130425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60720" y="454518"/>
            <a:ext cx="612648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</a:t>
            </a:r>
          </a:p>
          <a:p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registers with basic information. Username, email, password, first and last name. Middle name is optional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are able to link their external account to the application.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 a major brand grocery store application such as Walmart.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Linking an external will enable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the accounts store layout (if available).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the location of a certain item.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Able to reorganize the shopping list for ease of shopping.. 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0574" y="1767840"/>
            <a:ext cx="4497186" cy="1584959"/>
            <a:chOff x="457200" y="1515600"/>
            <a:chExt cx="12148505" cy="21315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515600"/>
              <a:ext cx="12148505" cy="2131547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614408" y="1926581"/>
              <a:ext cx="5799091" cy="4800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610056" y="1926580"/>
              <a:ext cx="5799091" cy="4800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603957" y="2922674"/>
              <a:ext cx="3805190" cy="4800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53294" y="2922674"/>
              <a:ext cx="3805190" cy="4800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4408" y="2896845"/>
              <a:ext cx="3805190" cy="4800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1292" y="3585476"/>
            <a:ext cx="4461063" cy="1274206"/>
            <a:chOff x="411292" y="3585476"/>
            <a:chExt cx="4461063" cy="1274206"/>
          </a:xfrm>
        </p:grpSpPr>
        <p:sp>
          <p:nvSpPr>
            <p:cNvPr id="28" name="TextBox 27"/>
            <p:cNvSpPr txBox="1"/>
            <p:nvPr/>
          </p:nvSpPr>
          <p:spPr>
            <a:xfrm>
              <a:off x="411292" y="402826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userID</a:t>
              </a:r>
              <a:endParaRPr lang="en-US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18650" y="3585476"/>
              <a:ext cx="4453705" cy="1274206"/>
              <a:chOff x="411292" y="3563460"/>
              <a:chExt cx="4453705" cy="127420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411293" y="4028263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11292" y="4480700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718264" y="4028263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718264" y="4480700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832156" y="3563460"/>
                <a:ext cx="1772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External Account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698212" y="4015897"/>
                <a:ext cx="2000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 </a:t>
                </a:r>
                <a:r>
                  <a:rPr lang="en-US" dirty="0" err="1" smtClean="0"/>
                  <a:t>Accnt</a:t>
                </a:r>
                <a:r>
                  <a:rPr lang="en-US" dirty="0" smtClean="0"/>
                  <a:t> 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11292" y="4452566"/>
                <a:ext cx="158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 Password 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720194" y="4452566"/>
                <a:ext cx="1686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 Name</a:t>
                </a:r>
                <a:endParaRPr lang="en-US" dirty="0"/>
              </a:p>
            </p:txBody>
          </p:sp>
        </p:grpSp>
      </p:grpSp>
      <p:sp>
        <p:nvSpPr>
          <p:cNvPr id="40" name="Rectangle 39"/>
          <p:cNvSpPr/>
          <p:nvPr/>
        </p:nvSpPr>
        <p:spPr>
          <a:xfrm>
            <a:off x="613406" y="6154846"/>
            <a:ext cx="385041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44F6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</a:t>
            </a:r>
            <a:endParaRPr lang="en-US" sz="2800" b="0" cap="none" spc="0" dirty="0">
              <a:ln w="0"/>
              <a:solidFill>
                <a:srgbClr val="44F62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192222" y="509969"/>
            <a:ext cx="1066800" cy="993416"/>
            <a:chOff x="9838225" y="4283170"/>
            <a:chExt cx="1066800" cy="993416"/>
          </a:xfrm>
          <a:solidFill>
            <a:schemeClr val="bg1"/>
          </a:solidFill>
        </p:grpSpPr>
        <p:sp>
          <p:nvSpPr>
            <p:cNvPr id="47" name="Rectangle 46"/>
            <p:cNvSpPr/>
            <p:nvPr/>
          </p:nvSpPr>
          <p:spPr>
            <a:xfrm>
              <a:off x="9838225" y="4283170"/>
              <a:ext cx="1066800" cy="9934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0031629" y="4318213"/>
              <a:ext cx="725037" cy="923330"/>
              <a:chOff x="7006720" y="4163292"/>
              <a:chExt cx="725037" cy="923330"/>
            </a:xfrm>
            <a:grpFill/>
          </p:grpSpPr>
          <p:sp>
            <p:nvSpPr>
              <p:cNvPr id="49" name="Rectangle 48"/>
              <p:cNvSpPr/>
              <p:nvPr/>
            </p:nvSpPr>
            <p:spPr>
              <a:xfrm>
                <a:off x="7006720" y="4163292"/>
                <a:ext cx="679993" cy="923330"/>
              </a:xfrm>
              <a:prstGeom prst="rect">
                <a:avLst/>
              </a:prstGeom>
              <a:grp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H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346716" y="4466596"/>
                <a:ext cx="3850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rgbClr val="44F62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d</a:t>
                </a:r>
                <a:endParaRPr lang="en-US" sz="2800" b="0" cap="none" spc="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676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26586" y="592270"/>
            <a:ext cx="6463814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Additional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Members</a:t>
            </a: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information required for additional members.</a:t>
            </a:r>
          </a:p>
          <a:p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will enable the primary and secondary account user to assign tasks to members.</a:t>
            </a:r>
          </a:p>
          <a:p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Members are able to read information and updates tasks as it is completed. 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tasks are completed and updated. The application will send and automatic update to the primary and secondary users. 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5795" y="2079469"/>
            <a:ext cx="4461063" cy="1274206"/>
            <a:chOff x="411292" y="3585476"/>
            <a:chExt cx="4461063" cy="1274206"/>
          </a:xfrm>
        </p:grpSpPr>
        <p:sp>
          <p:nvSpPr>
            <p:cNvPr id="9" name="TextBox 8"/>
            <p:cNvSpPr txBox="1"/>
            <p:nvPr/>
          </p:nvSpPr>
          <p:spPr>
            <a:xfrm>
              <a:off x="411292" y="4028263"/>
              <a:ext cx="1698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Name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8650" y="3585476"/>
              <a:ext cx="4453705" cy="1274206"/>
              <a:chOff x="411292" y="3563460"/>
              <a:chExt cx="4453705" cy="1274206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11293" y="4028263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11292" y="4480700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718264" y="4028263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718264" y="4480700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80104" y="3563460"/>
                <a:ext cx="2018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Additional Member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98212" y="4015897"/>
                <a:ext cx="2000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Last Name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1292" y="4452566"/>
                <a:ext cx="158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userID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20194" y="4452566"/>
                <a:ext cx="1686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password</a:t>
                </a:r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83361" y="3434450"/>
            <a:ext cx="4461063" cy="1274206"/>
            <a:chOff x="411292" y="3585476"/>
            <a:chExt cx="4461063" cy="1274206"/>
          </a:xfrm>
        </p:grpSpPr>
        <p:sp>
          <p:nvSpPr>
            <p:cNvPr id="20" name="TextBox 19"/>
            <p:cNvSpPr txBox="1"/>
            <p:nvPr/>
          </p:nvSpPr>
          <p:spPr>
            <a:xfrm>
              <a:off x="411292" y="4028263"/>
              <a:ext cx="1698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Name</a:t>
              </a:r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18650" y="3585476"/>
              <a:ext cx="4453705" cy="1274206"/>
              <a:chOff x="411292" y="3563460"/>
              <a:chExt cx="4453705" cy="127420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11293" y="4028263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11292" y="4480700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2718264" y="4028263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718264" y="4480700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80104" y="3563460"/>
                <a:ext cx="2018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Additional Member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698212" y="4015897"/>
                <a:ext cx="2000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Last Name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1292" y="4452566"/>
                <a:ext cx="158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userID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20194" y="4452566"/>
                <a:ext cx="1686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password</a:t>
                </a:r>
                <a:endParaRPr lang="en-US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583361" y="4788359"/>
            <a:ext cx="4461063" cy="1274206"/>
            <a:chOff x="411292" y="3585476"/>
            <a:chExt cx="4461063" cy="1274206"/>
          </a:xfrm>
        </p:grpSpPr>
        <p:sp>
          <p:nvSpPr>
            <p:cNvPr id="31" name="TextBox 30"/>
            <p:cNvSpPr txBox="1"/>
            <p:nvPr/>
          </p:nvSpPr>
          <p:spPr>
            <a:xfrm>
              <a:off x="411292" y="4028263"/>
              <a:ext cx="1698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Name</a:t>
              </a:r>
              <a:endParaRPr lang="en-US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18650" y="3585476"/>
              <a:ext cx="4453705" cy="1274206"/>
              <a:chOff x="411292" y="3563460"/>
              <a:chExt cx="4453705" cy="1274206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411293" y="4028263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11292" y="4480700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718264" y="4028263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718264" y="4480700"/>
                <a:ext cx="2146733" cy="3569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680104" y="3563460"/>
                <a:ext cx="2018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Additional Member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698212" y="4015897"/>
                <a:ext cx="2000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Last Name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11292" y="4452566"/>
                <a:ext cx="158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userID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720194" y="4452566"/>
                <a:ext cx="1686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password</a:t>
                </a:r>
                <a:endParaRPr lang="en-US" dirty="0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2192222" y="509969"/>
            <a:ext cx="1066800" cy="993416"/>
            <a:chOff x="9838225" y="4283170"/>
            <a:chExt cx="1066800" cy="993416"/>
          </a:xfrm>
          <a:solidFill>
            <a:schemeClr val="bg1"/>
          </a:solidFill>
        </p:grpSpPr>
        <p:sp>
          <p:nvSpPr>
            <p:cNvPr id="53" name="Rectangle 52"/>
            <p:cNvSpPr/>
            <p:nvPr/>
          </p:nvSpPr>
          <p:spPr>
            <a:xfrm>
              <a:off x="9838225" y="4283170"/>
              <a:ext cx="1066800" cy="9934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0031629" y="4318213"/>
              <a:ext cx="725037" cy="923330"/>
              <a:chOff x="7006720" y="4163292"/>
              <a:chExt cx="725037" cy="923330"/>
            </a:xfrm>
            <a:grpFill/>
          </p:grpSpPr>
          <p:sp>
            <p:nvSpPr>
              <p:cNvPr id="55" name="Rectangle 54"/>
              <p:cNvSpPr/>
              <p:nvPr/>
            </p:nvSpPr>
            <p:spPr>
              <a:xfrm>
                <a:off x="7006720" y="4163292"/>
                <a:ext cx="679993" cy="923330"/>
              </a:xfrm>
              <a:prstGeom prst="rect">
                <a:avLst/>
              </a:prstGeom>
              <a:grp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H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46716" y="4466596"/>
                <a:ext cx="3850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rgbClr val="44F62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d</a:t>
                </a:r>
                <a:endParaRPr lang="en-US" sz="2800" b="0" cap="none" spc="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984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820" y="86723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64756" y="3033078"/>
            <a:ext cx="2834371" cy="773737"/>
            <a:chOff x="1394729" y="2233223"/>
            <a:chExt cx="2834371" cy="773737"/>
          </a:xfrm>
        </p:grpSpPr>
        <p:sp>
          <p:nvSpPr>
            <p:cNvPr id="8" name="TextBox 7"/>
            <p:cNvSpPr txBox="1"/>
            <p:nvPr/>
          </p:nvSpPr>
          <p:spPr>
            <a:xfrm>
              <a:off x="2413225" y="2435425"/>
              <a:ext cx="1194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Chores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82421" y="2189771"/>
            <a:ext cx="2834371" cy="773737"/>
            <a:chOff x="1394729" y="2233223"/>
            <a:chExt cx="2834371" cy="773737"/>
          </a:xfrm>
        </p:grpSpPr>
        <p:sp>
          <p:nvSpPr>
            <p:cNvPr id="19" name="TextBox 18"/>
            <p:cNvSpPr txBox="1"/>
            <p:nvPr/>
          </p:nvSpPr>
          <p:spPr>
            <a:xfrm>
              <a:off x="2155828" y="2435425"/>
              <a:ext cx="1340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Grocery List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364756" y="3886520"/>
            <a:ext cx="2834371" cy="773737"/>
            <a:chOff x="1394729" y="2233223"/>
            <a:chExt cx="2834371" cy="773737"/>
          </a:xfrm>
        </p:grpSpPr>
        <p:sp>
          <p:nvSpPr>
            <p:cNvPr id="22" name="TextBox 21"/>
            <p:cNvSpPr txBox="1"/>
            <p:nvPr/>
          </p:nvSpPr>
          <p:spPr>
            <a:xfrm>
              <a:off x="2253921" y="2435425"/>
              <a:ext cx="1194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Reminders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5626586" y="592270"/>
            <a:ext cx="6463814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Upon completion of the main set up of the web application. 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basic display set up is provided. 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function are grocery list, chores and reminders. 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and Secondary users are able to create, read, update and delete lists as required on all three functions. 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Additional members are able to read and update information as they are tasked.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192222" y="509969"/>
            <a:ext cx="1066800" cy="993416"/>
            <a:chOff x="9838225" y="4283170"/>
            <a:chExt cx="1066800" cy="993416"/>
          </a:xfrm>
          <a:solidFill>
            <a:schemeClr val="bg1"/>
          </a:solidFill>
        </p:grpSpPr>
        <p:sp>
          <p:nvSpPr>
            <p:cNvPr id="37" name="Rectangle 36"/>
            <p:cNvSpPr/>
            <p:nvPr/>
          </p:nvSpPr>
          <p:spPr>
            <a:xfrm>
              <a:off x="9838225" y="4283170"/>
              <a:ext cx="1066800" cy="9934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0031629" y="4318213"/>
              <a:ext cx="725037" cy="923330"/>
              <a:chOff x="7006720" y="4163292"/>
              <a:chExt cx="725037" cy="923330"/>
            </a:xfrm>
            <a:grpFill/>
          </p:grpSpPr>
          <p:sp>
            <p:nvSpPr>
              <p:cNvPr id="39" name="Rectangle 38"/>
              <p:cNvSpPr/>
              <p:nvPr/>
            </p:nvSpPr>
            <p:spPr>
              <a:xfrm>
                <a:off x="7006720" y="4163292"/>
                <a:ext cx="679993" cy="923330"/>
              </a:xfrm>
              <a:prstGeom prst="rect">
                <a:avLst/>
              </a:prstGeom>
              <a:grp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H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346716" y="4466596"/>
                <a:ext cx="3850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rgbClr val="44F62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d</a:t>
                </a:r>
                <a:endParaRPr lang="en-US" sz="2800" b="0" cap="none" spc="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935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382421" y="1870752"/>
            <a:ext cx="2834371" cy="773737"/>
            <a:chOff x="1394729" y="2233223"/>
            <a:chExt cx="2834371" cy="773737"/>
          </a:xfrm>
        </p:grpSpPr>
        <p:sp>
          <p:nvSpPr>
            <p:cNvPr id="11" name="TextBox 10"/>
            <p:cNvSpPr txBox="1"/>
            <p:nvPr/>
          </p:nvSpPr>
          <p:spPr>
            <a:xfrm>
              <a:off x="2155828" y="2435425"/>
              <a:ext cx="1340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Grocery List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326630" y="2824030"/>
            <a:ext cx="4867670" cy="33354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25290"/>
              </p:ext>
            </p:extLst>
          </p:nvPr>
        </p:nvGraphicFramePr>
        <p:xfrm>
          <a:off x="514992" y="3028725"/>
          <a:ext cx="45339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1511300"/>
                <a:gridCol w="1511300"/>
              </a:tblGrid>
              <a:tr h="326164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326164">
                <a:tc>
                  <a:txBody>
                    <a:bodyPr/>
                    <a:lstStyle/>
                    <a:p>
                      <a:r>
                        <a:rPr lang="en-US" dirty="0" smtClean="0"/>
                        <a:t>Eggs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J2</a:t>
                      </a:r>
                      <a:endParaRPr lang="en-US" dirty="0"/>
                    </a:p>
                  </a:txBody>
                  <a:tcPr/>
                </a:tc>
              </a:tr>
              <a:tr h="326164"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A4</a:t>
                      </a:r>
                      <a:endParaRPr lang="en-US" dirty="0"/>
                    </a:p>
                  </a:txBody>
                  <a:tcPr/>
                </a:tc>
              </a:tr>
              <a:tr h="326164">
                <a:tc>
                  <a:txBody>
                    <a:bodyPr/>
                    <a:lstStyle/>
                    <a:p>
                      <a:r>
                        <a:rPr lang="en-US" dirty="0" smtClean="0"/>
                        <a:t>Cereal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14993" y="5172627"/>
            <a:ext cx="1628528" cy="773737"/>
            <a:chOff x="1394729" y="2233223"/>
            <a:chExt cx="2834371" cy="773737"/>
          </a:xfrm>
        </p:grpSpPr>
        <p:sp>
          <p:nvSpPr>
            <p:cNvPr id="14" name="TextBox 13"/>
            <p:cNvSpPr txBox="1"/>
            <p:nvPr/>
          </p:nvSpPr>
          <p:spPr>
            <a:xfrm>
              <a:off x="1843285" y="2435425"/>
              <a:ext cx="2122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 all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51382" y="5172627"/>
            <a:ext cx="1628528" cy="773737"/>
            <a:chOff x="1394729" y="2233223"/>
            <a:chExt cx="2834371" cy="773737"/>
          </a:xfrm>
        </p:grpSpPr>
        <p:sp>
          <p:nvSpPr>
            <p:cNvPr id="19" name="TextBox 18"/>
            <p:cNvSpPr txBox="1"/>
            <p:nvPr/>
          </p:nvSpPr>
          <p:spPr>
            <a:xfrm>
              <a:off x="1843285" y="2435425"/>
              <a:ext cx="2122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Sync Acct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626586" y="592270"/>
            <a:ext cx="6463814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Grocery List Function</a:t>
            </a: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Automatically synced with linked external accounts. 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be reorganized when list is completed according the external account store layout.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synced, this will reorganized the created list to the store’s specific layout.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provide ease of shopping when the user enters the store for more direct flow of picking items.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users pick up each item on the list. It will be check off by the user and automatically updates each member. 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Updates will be pushed to all members of the account.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192222" y="509969"/>
            <a:ext cx="1066800" cy="993416"/>
            <a:chOff x="9838225" y="4283170"/>
            <a:chExt cx="1066800" cy="993416"/>
          </a:xfrm>
          <a:solidFill>
            <a:schemeClr val="bg1"/>
          </a:solidFill>
        </p:grpSpPr>
        <p:sp>
          <p:nvSpPr>
            <p:cNvPr id="31" name="Rectangle 30"/>
            <p:cNvSpPr/>
            <p:nvPr/>
          </p:nvSpPr>
          <p:spPr>
            <a:xfrm>
              <a:off x="9838225" y="4283170"/>
              <a:ext cx="1066800" cy="9934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031629" y="4318213"/>
              <a:ext cx="725037" cy="923330"/>
              <a:chOff x="7006720" y="4163292"/>
              <a:chExt cx="725037" cy="923330"/>
            </a:xfrm>
            <a:grpFill/>
          </p:grpSpPr>
          <p:sp>
            <p:nvSpPr>
              <p:cNvPr id="33" name="Rectangle 32"/>
              <p:cNvSpPr/>
              <p:nvPr/>
            </p:nvSpPr>
            <p:spPr>
              <a:xfrm>
                <a:off x="7006720" y="4163292"/>
                <a:ext cx="679993" cy="923330"/>
              </a:xfrm>
              <a:prstGeom prst="rect">
                <a:avLst/>
              </a:prstGeom>
              <a:grp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H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346716" y="4466596"/>
                <a:ext cx="3850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rgbClr val="44F62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d</a:t>
                </a:r>
                <a:endParaRPr lang="en-US" sz="2800" b="0" cap="none" spc="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918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4" y="83126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382421" y="1985052"/>
            <a:ext cx="2834371" cy="773737"/>
            <a:chOff x="1394729" y="2233223"/>
            <a:chExt cx="2834371" cy="773737"/>
          </a:xfrm>
        </p:grpSpPr>
        <p:sp>
          <p:nvSpPr>
            <p:cNvPr id="11" name="TextBox 10"/>
            <p:cNvSpPr txBox="1"/>
            <p:nvPr/>
          </p:nvSpPr>
          <p:spPr>
            <a:xfrm>
              <a:off x="2155828" y="2435425"/>
              <a:ext cx="1340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Chore List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7221" y="2877498"/>
            <a:ext cx="1894179" cy="424502"/>
            <a:chOff x="1394729" y="2232379"/>
            <a:chExt cx="2834371" cy="774581"/>
          </a:xfrm>
        </p:grpSpPr>
        <p:sp>
          <p:nvSpPr>
            <p:cNvPr id="14" name="TextBox 13"/>
            <p:cNvSpPr txBox="1"/>
            <p:nvPr/>
          </p:nvSpPr>
          <p:spPr>
            <a:xfrm>
              <a:off x="1394729" y="2232379"/>
              <a:ext cx="2109120" cy="64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Assigned to: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2110" y="3358975"/>
            <a:ext cx="1899289" cy="1933817"/>
            <a:chOff x="1394727" y="2233223"/>
            <a:chExt cx="3469116" cy="361907"/>
          </a:xfrm>
        </p:grpSpPr>
        <p:sp>
          <p:nvSpPr>
            <p:cNvPr id="20" name="TextBox 19"/>
            <p:cNvSpPr txBox="1"/>
            <p:nvPr/>
          </p:nvSpPr>
          <p:spPr>
            <a:xfrm>
              <a:off x="1476601" y="2253765"/>
              <a:ext cx="3387242" cy="276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/>
                <a:t>Current tasks: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Make bed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Take out trash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Sweep living room</a:t>
              </a:r>
              <a:endParaRPr lang="en-US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394727" y="2233223"/>
              <a:ext cx="3469114" cy="3619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37176" y="3358976"/>
            <a:ext cx="1894179" cy="424502"/>
            <a:chOff x="1394729" y="2232379"/>
            <a:chExt cx="2834371" cy="774581"/>
          </a:xfrm>
        </p:grpSpPr>
        <p:sp>
          <p:nvSpPr>
            <p:cNvPr id="24" name="TextBox 23"/>
            <p:cNvSpPr txBox="1"/>
            <p:nvPr/>
          </p:nvSpPr>
          <p:spPr>
            <a:xfrm>
              <a:off x="1394729" y="2232379"/>
              <a:ext cx="2109120" cy="67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Daily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21454" y="3856367"/>
            <a:ext cx="1894179" cy="424502"/>
            <a:chOff x="1394729" y="2232379"/>
            <a:chExt cx="2834371" cy="774581"/>
          </a:xfrm>
        </p:grpSpPr>
        <p:sp>
          <p:nvSpPr>
            <p:cNvPr id="27" name="TextBox 26"/>
            <p:cNvSpPr txBox="1"/>
            <p:nvPr/>
          </p:nvSpPr>
          <p:spPr>
            <a:xfrm>
              <a:off x="1394729" y="2232379"/>
              <a:ext cx="2109120" cy="67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Weekly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20515" y="4354221"/>
            <a:ext cx="1894179" cy="424502"/>
            <a:chOff x="1394729" y="2232379"/>
            <a:chExt cx="2834371" cy="774581"/>
          </a:xfrm>
        </p:grpSpPr>
        <p:sp>
          <p:nvSpPr>
            <p:cNvPr id="30" name="TextBox 29"/>
            <p:cNvSpPr txBox="1"/>
            <p:nvPr/>
          </p:nvSpPr>
          <p:spPr>
            <a:xfrm>
              <a:off x="1394729" y="2232379"/>
              <a:ext cx="2109120" cy="67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Monthly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626586" y="592270"/>
            <a:ext cx="6463814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Chores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List Function</a:t>
            </a: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Chores are assigned to any members in the account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chores are assigned, automatic updates will be sent to all members. 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Frequency can be assigned either daily, weekly or monthly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Members are able to provide feed back either through application text message, photo. 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Assigner can send reminders for a specific task. 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520514" y="2877498"/>
            <a:ext cx="1894179" cy="424502"/>
            <a:chOff x="1394729" y="2232379"/>
            <a:chExt cx="2834371" cy="774581"/>
          </a:xfrm>
        </p:grpSpPr>
        <p:sp>
          <p:nvSpPr>
            <p:cNvPr id="34" name="TextBox 33"/>
            <p:cNvSpPr txBox="1"/>
            <p:nvPr/>
          </p:nvSpPr>
          <p:spPr>
            <a:xfrm>
              <a:off x="1394729" y="2232379"/>
              <a:ext cx="2109120" cy="67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Big Brother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110" y="5553622"/>
            <a:ext cx="1964272" cy="424039"/>
            <a:chOff x="1394729" y="2233223"/>
            <a:chExt cx="2939255" cy="773737"/>
          </a:xfrm>
        </p:grpSpPr>
        <p:sp>
          <p:nvSpPr>
            <p:cNvPr id="37" name="TextBox 36"/>
            <p:cNvSpPr txBox="1"/>
            <p:nvPr/>
          </p:nvSpPr>
          <p:spPr>
            <a:xfrm>
              <a:off x="2224864" y="2283134"/>
              <a:ext cx="2109120" cy="67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192222" y="509969"/>
            <a:ext cx="1066800" cy="993416"/>
            <a:chOff x="9838225" y="4283170"/>
            <a:chExt cx="1066800" cy="993416"/>
          </a:xfrm>
          <a:solidFill>
            <a:schemeClr val="bg1"/>
          </a:solidFill>
        </p:grpSpPr>
        <p:sp>
          <p:nvSpPr>
            <p:cNvPr id="48" name="Rectangle 47"/>
            <p:cNvSpPr/>
            <p:nvPr/>
          </p:nvSpPr>
          <p:spPr>
            <a:xfrm>
              <a:off x="9838225" y="4283170"/>
              <a:ext cx="1066800" cy="9934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0031629" y="4318213"/>
              <a:ext cx="725037" cy="923330"/>
              <a:chOff x="7006720" y="4163292"/>
              <a:chExt cx="725037" cy="923330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>
                <a:off x="7006720" y="4163292"/>
                <a:ext cx="679993" cy="923330"/>
              </a:xfrm>
              <a:prstGeom prst="rect">
                <a:avLst/>
              </a:prstGeom>
              <a:grp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H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346716" y="4466596"/>
                <a:ext cx="3850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rgbClr val="44F62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d</a:t>
                </a:r>
                <a:endParaRPr lang="en-US" sz="2800" b="0" cap="none" spc="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953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869" y="139140"/>
            <a:ext cx="5320146" cy="6691746"/>
          </a:xfrm>
          <a:prstGeom prst="rect">
            <a:avLst/>
          </a:prstGeom>
          <a:gradFill flip="none" rotWithShape="1">
            <a:gsLst>
              <a:gs pos="17000">
                <a:schemeClr val="accent6">
                  <a:lumMod val="0"/>
                  <a:lumOff val="100000"/>
                </a:schemeClr>
              </a:gs>
              <a:gs pos="18000">
                <a:schemeClr val="accent6">
                  <a:lumMod val="0"/>
                  <a:lumOff val="100000"/>
                </a:schemeClr>
              </a:gs>
              <a:gs pos="71000">
                <a:srgbClr val="44F626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2070100"/>
            <a:ext cx="1828800" cy="24384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50731" y="1985052"/>
            <a:ext cx="2834371" cy="3186350"/>
            <a:chOff x="1394729" y="2233223"/>
            <a:chExt cx="2834371" cy="773737"/>
          </a:xfrm>
        </p:grpSpPr>
        <p:sp>
          <p:nvSpPr>
            <p:cNvPr id="11" name="TextBox 10"/>
            <p:cNvSpPr txBox="1"/>
            <p:nvPr/>
          </p:nvSpPr>
          <p:spPr>
            <a:xfrm>
              <a:off x="1545292" y="2250758"/>
              <a:ext cx="2556675" cy="42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Reminders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Feed dog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Meeting at work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Pick up dry cleaner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PTA meeting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etc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01176" y="5362078"/>
            <a:ext cx="1961532" cy="478749"/>
            <a:chOff x="1394729" y="2233223"/>
            <a:chExt cx="2834371" cy="773737"/>
          </a:xfrm>
        </p:grpSpPr>
        <p:sp>
          <p:nvSpPr>
            <p:cNvPr id="14" name="TextBox 13"/>
            <p:cNvSpPr txBox="1"/>
            <p:nvPr/>
          </p:nvSpPr>
          <p:spPr>
            <a:xfrm>
              <a:off x="1456258" y="2321640"/>
              <a:ext cx="2424168" cy="596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 Reminder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295" y="5976795"/>
            <a:ext cx="1961532" cy="478749"/>
            <a:chOff x="1394729" y="2233223"/>
            <a:chExt cx="2834371" cy="773737"/>
          </a:xfrm>
        </p:grpSpPr>
        <p:sp>
          <p:nvSpPr>
            <p:cNvPr id="17" name="TextBox 16"/>
            <p:cNvSpPr txBox="1"/>
            <p:nvPr/>
          </p:nvSpPr>
          <p:spPr>
            <a:xfrm>
              <a:off x="1456256" y="2321640"/>
              <a:ext cx="2772842" cy="596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 Reminder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31168" y="5976796"/>
            <a:ext cx="1961532" cy="478749"/>
            <a:chOff x="1394729" y="2233223"/>
            <a:chExt cx="2834371" cy="773737"/>
          </a:xfrm>
        </p:grpSpPr>
        <p:sp>
          <p:nvSpPr>
            <p:cNvPr id="20" name="TextBox 19"/>
            <p:cNvSpPr txBox="1"/>
            <p:nvPr/>
          </p:nvSpPr>
          <p:spPr>
            <a:xfrm>
              <a:off x="1456256" y="2321640"/>
              <a:ext cx="2772842" cy="596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Sync with Alexa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394729" y="2233223"/>
              <a:ext cx="2834371" cy="77373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626586" y="592270"/>
            <a:ext cx="6463814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Reminder List Function</a:t>
            </a: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reminders.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Notify all members in the account.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 with personal device phone calendar.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 reminders to all user or specify who will get reminders. 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Able to set up recurring reminders. 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 reminder to specific members. 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192222" y="509969"/>
            <a:ext cx="1066800" cy="993416"/>
            <a:chOff x="9838225" y="4283170"/>
            <a:chExt cx="1066800" cy="993416"/>
          </a:xfrm>
          <a:solidFill>
            <a:schemeClr val="bg1"/>
          </a:solidFill>
        </p:grpSpPr>
        <p:sp>
          <p:nvSpPr>
            <p:cNvPr id="33" name="Rectangle 32"/>
            <p:cNvSpPr/>
            <p:nvPr/>
          </p:nvSpPr>
          <p:spPr>
            <a:xfrm>
              <a:off x="9838225" y="4283170"/>
              <a:ext cx="1066800" cy="9934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031629" y="4318213"/>
              <a:ext cx="725037" cy="923330"/>
              <a:chOff x="7006720" y="4163292"/>
              <a:chExt cx="725037" cy="923330"/>
            </a:xfrm>
            <a:grpFill/>
          </p:grpSpPr>
          <p:sp>
            <p:nvSpPr>
              <p:cNvPr id="35" name="Rectangle 34"/>
              <p:cNvSpPr/>
              <p:nvPr/>
            </p:nvSpPr>
            <p:spPr>
              <a:xfrm>
                <a:off x="7006720" y="4163292"/>
                <a:ext cx="679993" cy="923330"/>
              </a:xfrm>
              <a:prstGeom prst="rect">
                <a:avLst/>
              </a:prstGeom>
              <a:grp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H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346716" y="4466596"/>
                <a:ext cx="38504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rgbClr val="44F626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erlin Sans FB" panose="020E0602020502020306" pitchFamily="34" charset="0"/>
                  </a:rPr>
                  <a:t>d</a:t>
                </a:r>
                <a:endParaRPr lang="en-US" sz="2800" b="0" cap="none" spc="0" dirty="0">
                  <a:ln w="0"/>
                  <a:solidFill>
                    <a:srgbClr val="44F62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rlin Sans FB" panose="020E0602020502020306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147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1033</Words>
  <Application>Microsoft Office PowerPoint</Application>
  <PresentationFormat>Widescreen</PresentationFormat>
  <Paragraphs>268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Berlin Sans FB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Cabrera</dc:creator>
  <cp:lastModifiedBy>Eugene Cabrera</cp:lastModifiedBy>
  <cp:revision>31</cp:revision>
  <dcterms:created xsi:type="dcterms:W3CDTF">2019-09-25T13:27:09Z</dcterms:created>
  <dcterms:modified xsi:type="dcterms:W3CDTF">2019-09-30T14:42:12Z</dcterms:modified>
</cp:coreProperties>
</file>