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6"/>
    <p:restoredTop sz="94760"/>
  </p:normalViewPr>
  <p:slideViewPr>
    <p:cSldViewPr snapToGrid="0" snapToObjects="1">
      <p:cViewPr>
        <p:scale>
          <a:sx n="110" d="100"/>
          <a:sy n="110" d="100"/>
        </p:scale>
        <p:origin x="112" y="-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ADA05-3BD6-D049-B353-25CBBD37EF05}" type="datetimeFigureOut">
              <a:rPr lang="en-US" smtClean="0"/>
              <a:t>1/18/24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00FB3-DCE2-2946-BAEB-C0932D6E8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25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00FB3-DCE2-2946-BAEB-C0932D6E8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46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00FB3-DCE2-2946-BAEB-C0932D6E8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17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00FB3-DCE2-2946-BAEB-C0932D6E8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7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F334-89E7-884F-944A-8C4B03EED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DF75F-447E-1642-9113-5256FDCFD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00A99-AD5B-0C47-8D26-63E19DD3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D52F-1CDD-874E-835D-D5C0062D7883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93EE3-626F-884F-8B8F-433D315D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C0309-21FE-1641-A429-611717A6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BBD2-1C22-BC4A-A6F4-E479A3C6C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1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9FB23-DC77-5C46-A4C5-3CDA6713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64630-7DE3-3F45-92AB-4DA9520D2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E5A80-4B38-064E-ADD6-C93CDA20E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D52F-1CDD-874E-835D-D5C0062D7883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BFECA-B53A-114C-8032-ED2672F1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812DD-B388-7E4C-9454-E2A95F0E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BBD2-1C22-BC4A-A6F4-E479A3C6C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6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F2A02-E0F9-C244-83D8-C1EAE5B45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1BA1F-F81A-674A-9424-7D180035E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6094C-CDBE-BB4C-8BEF-D7AFAC1E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D52F-1CDD-874E-835D-D5C0062D7883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BC400-B0F6-8A44-89D9-BCECB59D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0CEEA-1F73-F546-9C75-9C7A8926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BBD2-1C22-BC4A-A6F4-E479A3C6C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7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590D-739F-464F-8B66-2B96E526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3A4C7-DB4B-414E-A01D-6F2DBDD14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BDED4-AA6C-844D-829A-FAB182DE4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D52F-1CDD-874E-835D-D5C0062D7883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EBAF8-5799-EF44-AA4F-F439A6D6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3253C-9CD0-F74B-951C-5B6DE089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BBD2-1C22-BC4A-A6F4-E479A3C6C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1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9788-BC84-6242-A880-1A2B6160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1F337-1CC6-D845-80DE-E9FE2E984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8BBDF-75C4-E24C-9DA9-CC88190C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D52F-1CDD-874E-835D-D5C0062D7883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2A11C-C804-7943-B54D-34C78E57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404B7-DCBF-3E4E-B1CF-E15BC9CC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BBD2-1C22-BC4A-A6F4-E479A3C6C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6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9FFDF-AEB8-EC4A-8944-AE4A6A9C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F57C9-9E3A-E04C-9E26-5CBB084AF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EA709-7FD6-3847-B729-7350D437A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398A2-1F65-CD48-8DA7-54D4EC40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D52F-1CDD-874E-835D-D5C0062D7883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AFFCD-F173-2A48-A126-7BAF9759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32488-E2F7-FF4B-AA0A-19384C15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BBD2-1C22-BC4A-A6F4-E479A3C6C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5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D156-7007-644C-BD78-3BB7CAD2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6E678-051C-6842-BC64-D5929931A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C3E6F-862E-6843-9904-29D72ED75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C4C5C-EC1A-6C4E-9C6F-33FF4C155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50F96-8F6A-5C47-B4C1-90E0ABDA6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8057C-43E3-4D46-995D-F104ACD62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D52F-1CDD-874E-835D-D5C0062D7883}" type="datetimeFigureOut">
              <a:rPr lang="en-US" smtClean="0"/>
              <a:t>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D91EA4-EEA1-B64E-B7CB-4D1750F2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A7C591-EF58-3D43-98A1-D7ACF30E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BBD2-1C22-BC4A-A6F4-E479A3C6C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5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0CC0-9DDD-1345-8BDE-D153B65F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D8904-70FB-504C-85BF-D34D48A9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D52F-1CDD-874E-835D-D5C0062D7883}" type="datetimeFigureOut">
              <a:rPr lang="en-US" smtClean="0"/>
              <a:t>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9AAB4-22A1-6C45-9DBF-B1B15728C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2C91D-9335-974A-AB2D-CA8A361D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BBD2-1C22-BC4A-A6F4-E479A3C6C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1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0DEDD-275B-5B45-830B-CB19A8FB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D52F-1CDD-874E-835D-D5C0062D7883}" type="datetimeFigureOut">
              <a:rPr lang="en-US" smtClean="0"/>
              <a:t>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D92A54-F0C9-E64F-BD8A-B6CB4B8C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B2050-5736-9144-9B2A-5C05D583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BBD2-1C22-BC4A-A6F4-E479A3C6C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7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6B1D-05CF-DC47-8E3E-28419A465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A8121-15C9-2541-9242-8ADA887A0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79F81-0461-9C4F-9937-B2CCD58C6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EAADA-A0C2-6243-A2C0-DB14B3F79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D52F-1CDD-874E-835D-D5C0062D7883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8457D-6FE7-404F-BC63-6D01A347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B2AD2-1885-DB49-9380-7EC509751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BBD2-1C22-BC4A-A6F4-E479A3C6C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7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9991-A93D-0242-9594-A80A629A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BE4DAF-752B-5B4B-A348-3CE320FC9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6B426-BCCD-B243-9E57-2AC844B12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78D91-9B0A-5445-8DF9-614D0B4C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D52F-1CDD-874E-835D-D5C0062D7883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A9037-3E44-5D43-8E53-E41BEA9B7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5E081-F373-CC44-B88B-A1EF8B6A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BBD2-1C22-BC4A-A6F4-E479A3C6C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0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11E14A-4EC6-4B46-98BF-6C74563B8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63F6B-19BD-604A-8435-F74BC156F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13A09-DEC6-724C-A5D1-3A40B2B58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1D52F-1CDD-874E-835D-D5C0062D7883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F12EE-9F47-D14D-9A13-6937E1C7F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60BDE-F3BE-8C47-9D53-D554C7BB7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EBBD2-1C22-BC4A-A6F4-E479A3C6C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1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A303B4-54A4-8D45-880E-E95C13DEC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817" y="563146"/>
            <a:ext cx="8854970" cy="5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3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A303B4-54A4-8D45-880E-E95C13DEC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817" y="563146"/>
            <a:ext cx="8854970" cy="54498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F7B082-56A1-C64A-96F8-03C4BDE8008B}"/>
              </a:ext>
            </a:extLst>
          </p:cNvPr>
          <p:cNvSpPr/>
          <p:nvPr/>
        </p:nvSpPr>
        <p:spPr>
          <a:xfrm>
            <a:off x="3435457" y="6097008"/>
            <a:ext cx="82967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"table"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prereq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table.png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30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8404FB-6C04-1E4D-9E36-30AABA6EA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447" y="1880967"/>
            <a:ext cx="5956300" cy="3721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2383A8-2AA8-A242-B79B-999C2DE298D8}"/>
              </a:ext>
            </a:extLst>
          </p:cNvPr>
          <p:cNvSpPr txBox="1"/>
          <p:nvPr/>
        </p:nvSpPr>
        <p:spPr>
          <a:xfrm>
            <a:off x="2696900" y="1365812"/>
            <a:ext cx="27823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Muna" pitchFamily="2" charset="-78"/>
                <a:cs typeface="Muna" pitchFamily="2" charset="-78"/>
              </a:rPr>
              <a:t>Recognize Hazards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0CBFA2-FB66-F043-B21A-4284D1926322}"/>
              </a:ext>
            </a:extLst>
          </p:cNvPr>
          <p:cNvSpPr txBox="1"/>
          <p:nvPr/>
        </p:nvSpPr>
        <p:spPr>
          <a:xfrm>
            <a:off x="7016188" y="1425615"/>
            <a:ext cx="190552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Muna" pitchFamily="2" charset="-78"/>
                <a:cs typeface="Muna" pitchFamily="2" charset="-78"/>
              </a:rPr>
              <a:t>Assess Risks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6AF41-7E76-2F44-9E3F-C1F00F304AF0}"/>
              </a:ext>
            </a:extLst>
          </p:cNvPr>
          <p:cNvSpPr txBox="1"/>
          <p:nvPr/>
        </p:nvSpPr>
        <p:spPr>
          <a:xfrm>
            <a:off x="2652530" y="5592505"/>
            <a:ext cx="31375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Muna" pitchFamily="2" charset="-78"/>
                <a:cs typeface="Muna" pitchFamily="2" charset="-78"/>
              </a:rPr>
              <a:t>Minimize The Hazard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617275-F6DC-DC48-9D63-818720F5B3D1}"/>
              </a:ext>
            </a:extLst>
          </p:cNvPr>
          <p:cNvSpPr txBox="1"/>
          <p:nvPr/>
        </p:nvSpPr>
        <p:spPr>
          <a:xfrm>
            <a:off x="6613004" y="5617583"/>
            <a:ext cx="35932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Muna" pitchFamily="2" charset="-78"/>
                <a:cs typeface="Muna" pitchFamily="2" charset="-78"/>
              </a:rPr>
              <a:t>Prepare for Emergencies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41808B-850B-8747-90C0-C87490A99416}"/>
              </a:ext>
            </a:extLst>
          </p:cNvPr>
          <p:cNvSpPr txBox="1"/>
          <p:nvPr/>
        </p:nvSpPr>
        <p:spPr>
          <a:xfrm>
            <a:off x="3439607" y="488068"/>
            <a:ext cx="5777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Muna" pitchFamily="2" charset="-78"/>
                <a:cs typeface="Muna" pitchFamily="2" charset="-78"/>
              </a:rPr>
              <a:t>Safety Consciousness Mindset</a:t>
            </a:r>
          </a:p>
        </p:txBody>
      </p:sp>
    </p:spTree>
    <p:extLst>
      <p:ext uri="{BB962C8B-B14F-4D97-AF65-F5344CB8AC3E}">
        <p14:creationId xmlns:p14="http://schemas.microsoft.com/office/powerpoint/2010/main" val="249616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32</Words>
  <Application>Microsoft Macintosh PowerPoint</Application>
  <PresentationFormat>Widescreen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Menlo</vt:lpstr>
      <vt:lpstr>Muna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2024-01-18T05:23:54Z</dcterms:created>
  <dcterms:modified xsi:type="dcterms:W3CDTF">2024-01-19T05:51:25Z</dcterms:modified>
</cp:coreProperties>
</file>