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4d7a156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4d7a156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d7a156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d7a156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d7a15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d7a15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d7a156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d7a156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d7a156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d7a156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d7a156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d7a156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45600" y="519150"/>
            <a:ext cx="545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Airline Safety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and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Public Perception</a:t>
            </a:r>
            <a:endParaRPr sz="4400"/>
          </a:p>
        </p:txBody>
      </p:sp>
      <p:sp>
        <p:nvSpPr>
          <p:cNvPr id="55" name="Google Shape;55;p13"/>
          <p:cNvSpPr txBox="1"/>
          <p:nvPr/>
        </p:nvSpPr>
        <p:spPr>
          <a:xfrm>
            <a:off x="6044475" y="3247188"/>
            <a:ext cx="2328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January 24, 2021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Christopher Briggs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Airline Corp, Inc.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00" y="2797188"/>
            <a:ext cx="2143702" cy="20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50" y="265548"/>
            <a:ext cx="6408701" cy="3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494850" y="4219050"/>
            <a:ext cx="60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Revenue traditionally tracks GDP, but has fallen below even GDP's dive this year.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976" y="255698"/>
            <a:ext cx="6408050" cy="39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367975" y="4219050"/>
            <a:ext cx="62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revenue per passenger has been on a generally positive trend, even adjusting for inflation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14" y="252048"/>
            <a:ext cx="6409974" cy="39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465350" y="4219050"/>
            <a:ext cx="61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Years with higher number of fatalities apparently do not predict drops in ridership, so the public relations problem is strictly one of perception.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11" y="257325"/>
            <a:ext cx="6409975" cy="39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563700" y="4219050"/>
            <a:ext cx="62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must communicate carefully. Showing raw facts such as fatalities per year without context can look spiky and alarming.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30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587" y="417950"/>
            <a:ext cx="3280825" cy="356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957075" y="4219050"/>
            <a:ext cx="54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People trust cars. Aviation safety compares very favorably to cars. We can communicate this in a straightforward way.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Actions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583375"/>
            <a:ext cx="8520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Three-pronged outreach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Establish a blog presence propagating simple, aggregate safety information.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Produce infographics to be posted in airport terminals, corporate offices.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Record a short presentation for dissemination on the web, social media.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