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80" r:id="rId7"/>
    <p:sldId id="279" r:id="rId8"/>
    <p:sldId id="282" r:id="rId9"/>
    <p:sldId id="283" r:id="rId10"/>
    <p:sldId id="284" r:id="rId11"/>
    <p:sldId id="285" r:id="rId12"/>
    <p:sldId id="281" r:id="rId13"/>
    <p:sldId id="286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64D0C-031C-4A59-B45F-4FE0323C8575}" v="17" dt="2018-05-07T19:37:17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S::casey.brito@ttu.edu::ee5f6a09-792e-4435-82b3-e58ee59be0b7" providerId="AD" clId="Web-{5BAC8D8B-40B3-467D-B25F-2AD42A81149B}"/>
    <pc:docChg chg="addSld delSld modSld">
      <pc:chgData name="Brito, Casey" userId="S::casey.brito@ttu.edu::ee5f6a09-792e-4435-82b3-e58ee59be0b7" providerId="AD" clId="Web-{5BAC8D8B-40B3-467D-B25F-2AD42A81149B}" dt="2018-05-02T14:59:49.180" v="79"/>
      <pc:docMkLst>
        <pc:docMk/>
      </pc:docMkLst>
      <pc:sldChg chg="addSp modSp add del">
        <pc:chgData name="Brito, Casey" userId="S::casey.brito@ttu.edu::ee5f6a09-792e-4435-82b3-e58ee59be0b7" providerId="AD" clId="Web-{5BAC8D8B-40B3-467D-B25F-2AD42A81149B}" dt="2018-05-02T14:59:48.055" v="77"/>
        <pc:sldMkLst>
          <pc:docMk/>
          <pc:sldMk cId="4093996137" sldId="288"/>
        </pc:sldMkLst>
        <pc:spChg chg="add mod">
          <ac:chgData name="Brito, Casey" userId="S::casey.brito@ttu.edu::ee5f6a09-792e-4435-82b3-e58ee59be0b7" providerId="AD" clId="Web-{5BAC8D8B-40B3-467D-B25F-2AD42A81149B}" dt="2018-05-02T14:59:48.055" v="77"/>
          <ac:spMkLst>
            <pc:docMk/>
            <pc:sldMk cId="4093996137" sldId="288"/>
            <ac:spMk id="3" creationId="{3F3AF051-F393-44D8-9FCD-3A9C34571254}"/>
          </ac:spMkLst>
        </pc:spChg>
      </pc:sldChg>
    </pc:docChg>
  </pc:docChgLst>
  <pc:docChgLst>
    <pc:chgData name="Brito, Casey" userId="S::casey.brito@ttu.edu::ee5f6a09-792e-4435-82b3-e58ee59be0b7" providerId="AD" clId="Web-{2306A617-34E2-4256-B6F4-5E0E2D7A135F}"/>
    <pc:docChg chg="addSld delSld modSld">
      <pc:chgData name="Brito, Casey" userId="S::casey.brito@ttu.edu::ee5f6a09-792e-4435-82b3-e58ee59be0b7" providerId="AD" clId="Web-{2306A617-34E2-4256-B6F4-5E0E2D7A135F}" dt="2018-05-02T13:54:45.714" v="82"/>
      <pc:docMkLst>
        <pc:docMk/>
      </pc:docMkLst>
    </pc:docChg>
  </pc:docChgLst>
  <pc:docChgLst>
    <pc:chgData name="Brito, Casey" userId="ee5f6a09-792e-4435-82b3-e58ee59be0b7" providerId="ADAL" clId="{12B64D0C-031C-4A59-B45F-4FE0323C8575}"/>
    <pc:docChg chg="undo custSel addSld delSld modSld">
      <pc:chgData name="Brito, Casey" userId="ee5f6a09-792e-4435-82b3-e58ee59be0b7" providerId="ADAL" clId="{12B64D0C-031C-4A59-B45F-4FE0323C8575}" dt="2018-05-07T19:37:17.275" v="1976" actId="2696"/>
      <pc:docMkLst>
        <pc:docMk/>
      </pc:docMkLst>
      <pc:sldChg chg="modAnim">
        <pc:chgData name="Brito, Casey" userId="ee5f6a09-792e-4435-82b3-e58ee59be0b7" providerId="ADAL" clId="{12B64D0C-031C-4A59-B45F-4FE0323C8575}" dt="2018-04-30T15:34:34.702" v="678" actId="20577"/>
        <pc:sldMkLst>
          <pc:docMk/>
          <pc:sldMk cId="2217287199" sldId="275"/>
        </pc:sldMkLst>
      </pc:sldChg>
      <pc:sldChg chg="modTransition modAnim">
        <pc:chgData name="Brito, Casey" userId="ee5f6a09-792e-4435-82b3-e58ee59be0b7" providerId="ADAL" clId="{12B64D0C-031C-4A59-B45F-4FE0323C8575}" dt="2018-04-30T15:34:42.864" v="680" actId="20577"/>
        <pc:sldMkLst>
          <pc:docMk/>
          <pc:sldMk cId="3791998955" sldId="276"/>
        </pc:sldMkLst>
      </pc:sldChg>
      <pc:sldChg chg="modTransition modAnim">
        <pc:chgData name="Brito, Casey" userId="ee5f6a09-792e-4435-82b3-e58ee59be0b7" providerId="ADAL" clId="{12B64D0C-031C-4A59-B45F-4FE0323C8575}" dt="2018-04-30T15:34:46.153" v="681" actId="20577"/>
        <pc:sldMkLst>
          <pc:docMk/>
          <pc:sldMk cId="2989089364" sldId="277"/>
        </pc:sldMkLst>
      </pc:sldChg>
      <pc:sldChg chg="addSp delSp modSp modTransition">
        <pc:chgData name="Brito, Casey" userId="ee5f6a09-792e-4435-82b3-e58ee59be0b7" providerId="ADAL" clId="{12B64D0C-031C-4A59-B45F-4FE0323C8575}" dt="2018-04-30T15:30:45.668" v="653" actId="403"/>
        <pc:sldMkLst>
          <pc:docMk/>
          <pc:sldMk cId="1735690348" sldId="278"/>
        </pc:sldMkLst>
        <pc:spChg chg="mod">
          <ac:chgData name="Brito, Casey" userId="ee5f6a09-792e-4435-82b3-e58ee59be0b7" providerId="ADAL" clId="{12B64D0C-031C-4A59-B45F-4FE0323C8575}" dt="2018-04-30T15:15:36.900" v="12" actId="1076"/>
          <ac:spMkLst>
            <pc:docMk/>
            <pc:sldMk cId="1735690348" sldId="278"/>
            <ac:spMk id="2" creationId="{4E774279-707D-41DB-B543-436490D0A82F}"/>
          </ac:spMkLst>
        </pc:spChg>
        <pc:spChg chg="mod">
          <ac:chgData name="Brito, Casey" userId="ee5f6a09-792e-4435-82b3-e58ee59be0b7" providerId="ADAL" clId="{12B64D0C-031C-4A59-B45F-4FE0323C8575}" dt="2018-04-30T15:17:56.972" v="98" actId="207"/>
          <ac:spMkLst>
            <pc:docMk/>
            <pc:sldMk cId="1735690348" sldId="278"/>
            <ac:spMk id="3" creationId="{7B130DF2-196E-4128-A62B-9BD294BB9C13}"/>
          </ac:spMkLst>
        </pc:spChg>
        <pc:spChg chg="add">
          <ac:chgData name="Brito, Casey" userId="ee5f6a09-792e-4435-82b3-e58ee59be0b7" providerId="ADAL" clId="{12B64D0C-031C-4A59-B45F-4FE0323C8575}" dt="2018-04-30T15:11:29.550" v="0" actId="403"/>
          <ac:spMkLst>
            <pc:docMk/>
            <pc:sldMk cId="1735690348" sldId="278"/>
            <ac:spMk id="4" creationId="{90341502-43C1-4703-B8BC-32B38AF4C9CA}"/>
          </ac:spMkLst>
        </pc:spChg>
        <pc:spChg chg="add del mod">
          <ac:chgData name="Brito, Casey" userId="ee5f6a09-792e-4435-82b3-e58ee59be0b7" providerId="ADAL" clId="{12B64D0C-031C-4A59-B45F-4FE0323C8575}" dt="2018-04-30T15:18:04.209" v="101" actId="478"/>
          <ac:spMkLst>
            <pc:docMk/>
            <pc:sldMk cId="1735690348" sldId="278"/>
            <ac:spMk id="5" creationId="{4F46096C-1837-4BF4-B74E-A78F3ED2B38E}"/>
          </ac:spMkLst>
        </pc:spChg>
        <pc:spChg chg="add mod">
          <ac:chgData name="Brito, Casey" userId="ee5f6a09-792e-4435-82b3-e58ee59be0b7" providerId="ADAL" clId="{12B64D0C-031C-4A59-B45F-4FE0323C8575}" dt="2018-04-30T15:30:45.668" v="653" actId="403"/>
          <ac:spMkLst>
            <pc:docMk/>
            <pc:sldMk cId="1735690348" sldId="278"/>
            <ac:spMk id="6" creationId="{EECDEBB0-677B-48A0-9081-2C4B6DA39D93}"/>
          </ac:spMkLst>
        </pc:spChg>
        <pc:spChg chg="add del mod">
          <ac:chgData name="Brito, Casey" userId="ee5f6a09-792e-4435-82b3-e58ee59be0b7" providerId="ADAL" clId="{12B64D0C-031C-4A59-B45F-4FE0323C8575}" dt="2018-04-30T15:21:20.555" v="194" actId="403"/>
          <ac:spMkLst>
            <pc:docMk/>
            <pc:sldMk cId="1735690348" sldId="278"/>
            <ac:spMk id="7" creationId="{C612E87F-FE78-4B35-913A-40C9AD45DF23}"/>
          </ac:spMkLst>
        </pc:spChg>
      </pc:sldChg>
      <pc:sldChg chg="addSp delSp modSp add modTransition modAnim">
        <pc:chgData name="Brito, Casey" userId="ee5f6a09-792e-4435-82b3-e58ee59be0b7" providerId="ADAL" clId="{12B64D0C-031C-4A59-B45F-4FE0323C8575}" dt="2018-05-01T13:53:36.432" v="750" actId="1076"/>
        <pc:sldMkLst>
          <pc:docMk/>
          <pc:sldMk cId="1199758729" sldId="279"/>
        </pc:sldMkLst>
        <pc:spChg chg="mod">
          <ac:chgData name="Brito, Casey" userId="ee5f6a09-792e-4435-82b3-e58ee59be0b7" providerId="ADAL" clId="{12B64D0C-031C-4A59-B45F-4FE0323C8575}" dt="2018-04-30T15:23:56.536" v="225" actId="20577"/>
          <ac:spMkLst>
            <pc:docMk/>
            <pc:sldMk cId="1199758729" sldId="279"/>
            <ac:spMk id="2" creationId="{4E774279-707D-41DB-B543-436490D0A82F}"/>
          </ac:spMkLst>
        </pc:spChg>
        <pc:spChg chg="mod">
          <ac:chgData name="Brito, Casey" userId="ee5f6a09-792e-4435-82b3-e58ee59be0b7" providerId="ADAL" clId="{12B64D0C-031C-4A59-B45F-4FE0323C8575}" dt="2018-04-30T15:30:56.502" v="654" actId="14100"/>
          <ac:spMkLst>
            <pc:docMk/>
            <pc:sldMk cId="1199758729" sldId="279"/>
            <ac:spMk id="3" creationId="{7B130DF2-196E-4128-A62B-9BD294BB9C13}"/>
          </ac:spMkLst>
        </pc:spChg>
        <pc:spChg chg="mod">
          <ac:chgData name="Brito, Casey" userId="ee5f6a09-792e-4435-82b3-e58ee59be0b7" providerId="ADAL" clId="{12B64D0C-031C-4A59-B45F-4FE0323C8575}" dt="2018-04-30T15:36:28.283" v="690" actId="20577"/>
          <ac:spMkLst>
            <pc:docMk/>
            <pc:sldMk cId="1199758729" sldId="279"/>
            <ac:spMk id="6" creationId="{EECDEBB0-677B-48A0-9081-2C4B6DA39D93}"/>
          </ac:spMkLst>
        </pc:spChg>
        <pc:spChg chg="del">
          <ac:chgData name="Brito, Casey" userId="ee5f6a09-792e-4435-82b3-e58ee59be0b7" providerId="ADAL" clId="{12B64D0C-031C-4A59-B45F-4FE0323C8575}" dt="2018-04-30T15:20:42.370" v="193" actId="478"/>
          <ac:spMkLst>
            <pc:docMk/>
            <pc:sldMk cId="1199758729" sldId="279"/>
            <ac:spMk id="7" creationId="{C612E87F-FE78-4B35-913A-40C9AD45DF23}"/>
          </ac:spMkLst>
        </pc:spChg>
        <pc:spChg chg="add mod">
          <ac:chgData name="Brito, Casey" userId="ee5f6a09-792e-4435-82b3-e58ee59be0b7" providerId="ADAL" clId="{12B64D0C-031C-4A59-B45F-4FE0323C8575}" dt="2018-04-30T15:36:24.900" v="686" actId="20577"/>
          <ac:spMkLst>
            <pc:docMk/>
            <pc:sldMk cId="1199758729" sldId="279"/>
            <ac:spMk id="8" creationId="{F4569C8C-C1FE-49CD-B350-BD00B636C8D0}"/>
          </ac:spMkLst>
        </pc:spChg>
      </pc:sldChg>
      <pc:sldChg chg="addSp modSp add">
        <pc:chgData name="Brito, Casey" userId="ee5f6a09-792e-4435-82b3-e58ee59be0b7" providerId="ADAL" clId="{12B64D0C-031C-4A59-B45F-4FE0323C8575}" dt="2018-05-01T13:53:17.022" v="748" actId="20577"/>
        <pc:sldMkLst>
          <pc:docMk/>
          <pc:sldMk cId="3731621013" sldId="280"/>
        </pc:sldMkLst>
        <pc:spChg chg="mod">
          <ac:chgData name="Brito, Casey" userId="ee5f6a09-792e-4435-82b3-e58ee59be0b7" providerId="ADAL" clId="{12B64D0C-031C-4A59-B45F-4FE0323C8575}" dt="2018-05-01T13:53:17.022" v="748" actId="20577"/>
          <ac:spMkLst>
            <pc:docMk/>
            <pc:sldMk cId="3731621013" sldId="280"/>
            <ac:spMk id="6" creationId="{EECDEBB0-677B-48A0-9081-2C4B6DA39D93}"/>
          </ac:spMkLst>
        </pc:spChg>
        <pc:spChg chg="add mod">
          <ac:chgData name="Brito, Casey" userId="ee5f6a09-792e-4435-82b3-e58ee59be0b7" providerId="ADAL" clId="{12B64D0C-031C-4A59-B45F-4FE0323C8575}" dt="2018-05-01T13:52:40.851" v="726" actId="20577"/>
          <ac:spMkLst>
            <pc:docMk/>
            <pc:sldMk cId="3731621013" sldId="280"/>
            <ac:spMk id="7" creationId="{2B2DA313-1CC6-471F-94DC-27148463E8A2}"/>
          </ac:spMkLst>
        </pc:spChg>
      </pc:sldChg>
      <pc:sldChg chg="addSp delSp modSp add modAnim">
        <pc:chgData name="Brito, Casey" userId="ee5f6a09-792e-4435-82b3-e58ee59be0b7" providerId="ADAL" clId="{12B64D0C-031C-4A59-B45F-4FE0323C8575}" dt="2018-05-01T14:17:17.974" v="1699" actId="1076"/>
        <pc:sldMkLst>
          <pc:docMk/>
          <pc:sldMk cId="1416739501" sldId="281"/>
        </pc:sldMkLst>
        <pc:spChg chg="mod">
          <ac:chgData name="Brito, Casey" userId="ee5f6a09-792e-4435-82b3-e58ee59be0b7" providerId="ADAL" clId="{12B64D0C-031C-4A59-B45F-4FE0323C8575}" dt="2018-05-01T14:14:52.289" v="1435" actId="1076"/>
          <ac:spMkLst>
            <pc:docMk/>
            <pc:sldMk cId="1416739501" sldId="281"/>
            <ac:spMk id="2" creationId="{F43BA5F7-6ACE-4591-B922-4EB04029B3D3}"/>
          </ac:spMkLst>
        </pc:spChg>
        <pc:spChg chg="del mod">
          <ac:chgData name="Brito, Casey" userId="ee5f6a09-792e-4435-82b3-e58ee59be0b7" providerId="ADAL" clId="{12B64D0C-031C-4A59-B45F-4FE0323C8575}" dt="2018-05-01T14:14:49.449" v="1434" actId="1076"/>
          <ac:spMkLst>
            <pc:docMk/>
            <pc:sldMk cId="1416739501" sldId="281"/>
            <ac:spMk id="3" creationId="{FDC594D5-4D4F-44DF-BC44-5E01057858B3}"/>
          </ac:spMkLst>
        </pc:spChg>
        <pc:spChg chg="add">
          <ac:chgData name="Brito, Casey" userId="ee5f6a09-792e-4435-82b3-e58ee59be0b7" providerId="ADAL" clId="{12B64D0C-031C-4A59-B45F-4FE0323C8575}" dt="2018-05-01T14:13:48.111" v="1368" actId="1076"/>
          <ac:spMkLst>
            <pc:docMk/>
            <pc:sldMk cId="1416739501" sldId="281"/>
            <ac:spMk id="4" creationId="{C45EB855-B301-42A5-B1CC-6A71A2040A7C}"/>
          </ac:spMkLst>
        </pc:spChg>
        <pc:spChg chg="add mod">
          <ac:chgData name="Brito, Casey" userId="ee5f6a09-792e-4435-82b3-e58ee59be0b7" providerId="ADAL" clId="{12B64D0C-031C-4A59-B45F-4FE0323C8575}" dt="2018-05-01T14:17:13.739" v="1698" actId="20577"/>
          <ac:spMkLst>
            <pc:docMk/>
            <pc:sldMk cId="1416739501" sldId="281"/>
            <ac:spMk id="5" creationId="{F0242CBF-C82C-42A7-BAF3-1A0595C4C7D5}"/>
          </ac:spMkLst>
        </pc:spChg>
        <pc:spChg chg="add del mod">
          <ac:chgData name="Brito, Casey" userId="ee5f6a09-792e-4435-82b3-e58ee59be0b7" providerId="ADAL" clId="{12B64D0C-031C-4A59-B45F-4FE0323C8575}" dt="2018-05-01T14:15:01.304" v="1438" actId="1076"/>
          <ac:spMkLst>
            <pc:docMk/>
            <pc:sldMk cId="1416739501" sldId="281"/>
            <ac:spMk id="6" creationId="{26C8E841-825A-4D80-A8C6-84F662287960}"/>
          </ac:spMkLst>
        </pc:spChg>
        <pc:picChg chg="add mod">
          <ac:chgData name="Brito, Casey" userId="ee5f6a09-792e-4435-82b3-e58ee59be0b7" providerId="ADAL" clId="{12B64D0C-031C-4A59-B45F-4FE0323C8575}" dt="2018-05-01T14:15:10.203" v="1439" actId="1076"/>
          <ac:picMkLst>
            <pc:docMk/>
            <pc:sldMk cId="1416739501" sldId="281"/>
            <ac:picMk id="8" creationId="{399CD3A2-7B3B-4369-AA10-45707D6C487F}"/>
          </ac:picMkLst>
        </pc:picChg>
      </pc:sldChg>
      <pc:sldChg chg="addSp modSp add">
        <pc:chgData name="Brito, Casey" userId="ee5f6a09-792e-4435-82b3-e58ee59be0b7" providerId="ADAL" clId="{12B64D0C-031C-4A59-B45F-4FE0323C8575}" dt="2018-05-01T14:08:35.958" v="1282" actId="20577"/>
        <pc:sldMkLst>
          <pc:docMk/>
          <pc:sldMk cId="72309834" sldId="282"/>
        </pc:sldMkLst>
        <pc:spChg chg="mod">
          <ac:chgData name="Brito, Casey" userId="ee5f6a09-792e-4435-82b3-e58ee59be0b7" providerId="ADAL" clId="{12B64D0C-031C-4A59-B45F-4FE0323C8575}" dt="2018-05-01T14:01:59.684" v="1061" actId="1076"/>
          <ac:spMkLst>
            <pc:docMk/>
            <pc:sldMk cId="72309834" sldId="282"/>
            <ac:spMk id="2" creationId="{4E774279-707D-41DB-B543-436490D0A82F}"/>
          </ac:spMkLst>
        </pc:spChg>
        <pc:spChg chg="mod">
          <ac:chgData name="Brito, Casey" userId="ee5f6a09-792e-4435-82b3-e58ee59be0b7" providerId="ADAL" clId="{12B64D0C-031C-4A59-B45F-4FE0323C8575}" dt="2018-05-01T14:05:45.999" v="1121" actId="20577"/>
          <ac:spMkLst>
            <pc:docMk/>
            <pc:sldMk cId="72309834" sldId="282"/>
            <ac:spMk id="3" creationId="{7B130DF2-196E-4128-A62B-9BD294BB9C13}"/>
          </ac:spMkLst>
        </pc:spChg>
        <pc:spChg chg="add mod">
          <ac:chgData name="Brito, Casey" userId="ee5f6a09-792e-4435-82b3-e58ee59be0b7" providerId="ADAL" clId="{12B64D0C-031C-4A59-B45F-4FE0323C8575}" dt="2018-05-01T14:05:02.309" v="1110" actId="1076"/>
          <ac:spMkLst>
            <pc:docMk/>
            <pc:sldMk cId="72309834" sldId="282"/>
            <ac:spMk id="5" creationId="{A954249C-E219-43B9-901F-C71C92821EE4}"/>
          </ac:spMkLst>
        </pc:spChg>
        <pc:spChg chg="mod">
          <ac:chgData name="Brito, Casey" userId="ee5f6a09-792e-4435-82b3-e58ee59be0b7" providerId="ADAL" clId="{12B64D0C-031C-4A59-B45F-4FE0323C8575}" dt="2018-05-01T14:08:35.958" v="1282" actId="20577"/>
          <ac:spMkLst>
            <pc:docMk/>
            <pc:sldMk cId="72309834" sldId="282"/>
            <ac:spMk id="6" creationId="{EECDEBB0-677B-48A0-9081-2C4B6DA39D93}"/>
          </ac:spMkLst>
        </pc:spChg>
        <pc:spChg chg="mod">
          <ac:chgData name="Brito, Casey" userId="ee5f6a09-792e-4435-82b3-e58ee59be0b7" providerId="ADAL" clId="{12B64D0C-031C-4A59-B45F-4FE0323C8575}" dt="2018-05-01T14:07:21.002" v="1206" actId="20577"/>
          <ac:spMkLst>
            <pc:docMk/>
            <pc:sldMk cId="72309834" sldId="282"/>
            <ac:spMk id="8" creationId="{F4569C8C-C1FE-49CD-B350-BD00B636C8D0}"/>
          </ac:spMkLst>
        </pc:spChg>
        <pc:spChg chg="add mod">
          <ac:chgData name="Brito, Casey" userId="ee5f6a09-792e-4435-82b3-e58ee59be0b7" providerId="ADAL" clId="{12B64D0C-031C-4A59-B45F-4FE0323C8575}" dt="2018-05-01T14:05:02.309" v="1110" actId="1076"/>
          <ac:spMkLst>
            <pc:docMk/>
            <pc:sldMk cId="72309834" sldId="282"/>
            <ac:spMk id="10" creationId="{C81B21DA-8F02-45D2-BA83-F7FB09EBC044}"/>
          </ac:spMkLst>
        </pc:spChg>
        <pc:spChg chg="add mod">
          <ac:chgData name="Brito, Casey" userId="ee5f6a09-792e-4435-82b3-e58ee59be0b7" providerId="ADAL" clId="{12B64D0C-031C-4A59-B45F-4FE0323C8575}" dt="2018-05-01T14:05:05.534" v="1111" actId="1076"/>
          <ac:spMkLst>
            <pc:docMk/>
            <pc:sldMk cId="72309834" sldId="282"/>
            <ac:spMk id="13" creationId="{0DA1A0A0-037F-4686-A3BC-B586A4F1F9AF}"/>
          </ac:spMkLst>
        </pc:spChg>
        <pc:spChg chg="add mod">
          <ac:chgData name="Brito, Casey" userId="ee5f6a09-792e-4435-82b3-e58ee59be0b7" providerId="ADAL" clId="{12B64D0C-031C-4A59-B45F-4FE0323C8575}" dt="2018-05-01T14:05:02.309" v="1110" actId="1076"/>
          <ac:spMkLst>
            <pc:docMk/>
            <pc:sldMk cId="72309834" sldId="282"/>
            <ac:spMk id="14" creationId="{A32076DB-0DE0-402C-AA19-BD69BECB9304}"/>
          </ac:spMkLst>
        </pc:spChg>
        <pc:cxnChg chg="add">
          <ac:chgData name="Brito, Casey" userId="ee5f6a09-792e-4435-82b3-e58ee59be0b7" providerId="ADAL" clId="{12B64D0C-031C-4A59-B45F-4FE0323C8575}" dt="2018-05-01T14:02:36.863" v="1072" actId="20577"/>
          <ac:cxnSpMkLst>
            <pc:docMk/>
            <pc:sldMk cId="72309834" sldId="282"/>
            <ac:cxnSpMk id="7" creationId="{8BF5661D-3B6D-4B75-AA50-0A4658738265}"/>
          </ac:cxnSpMkLst>
        </pc:cxnChg>
        <pc:cxnChg chg="add mod">
          <ac:chgData name="Brito, Casey" userId="ee5f6a09-792e-4435-82b3-e58ee59be0b7" providerId="ADAL" clId="{12B64D0C-031C-4A59-B45F-4FE0323C8575}" dt="2018-05-01T14:05:02.309" v="1110" actId="1076"/>
          <ac:cxnSpMkLst>
            <pc:docMk/>
            <pc:sldMk cId="72309834" sldId="282"/>
            <ac:cxnSpMk id="9" creationId="{E8C1796F-B066-4DFF-BE99-F57E42E0DCC1}"/>
          </ac:cxnSpMkLst>
        </pc:cxnChg>
        <pc:cxnChg chg="add mod">
          <ac:chgData name="Brito, Casey" userId="ee5f6a09-792e-4435-82b3-e58ee59be0b7" providerId="ADAL" clId="{12B64D0C-031C-4A59-B45F-4FE0323C8575}" dt="2018-05-01T14:05:02.309" v="1110" actId="1076"/>
          <ac:cxnSpMkLst>
            <pc:docMk/>
            <pc:sldMk cId="72309834" sldId="282"/>
            <ac:cxnSpMk id="11" creationId="{4FAFDC99-D7F7-4C5D-BCBF-48A7B05A205E}"/>
          </ac:cxnSpMkLst>
        </pc:cxnChg>
        <pc:cxnChg chg="add mod">
          <ac:chgData name="Brito, Casey" userId="ee5f6a09-792e-4435-82b3-e58ee59be0b7" providerId="ADAL" clId="{12B64D0C-031C-4A59-B45F-4FE0323C8575}" dt="2018-05-01T14:05:02.309" v="1110" actId="1076"/>
          <ac:cxnSpMkLst>
            <pc:docMk/>
            <pc:sldMk cId="72309834" sldId="282"/>
            <ac:cxnSpMk id="12" creationId="{2ADD8136-2077-4FC6-8FE0-D2259C77877D}"/>
          </ac:cxnSpMkLst>
        </pc:cxnChg>
      </pc:sldChg>
      <pc:sldChg chg="modSp add">
        <pc:chgData name="Brito, Casey" userId="ee5f6a09-792e-4435-82b3-e58ee59be0b7" providerId="ADAL" clId="{12B64D0C-031C-4A59-B45F-4FE0323C8575}" dt="2018-05-01T14:11:15.434" v="1352" actId="20577"/>
        <pc:sldMkLst>
          <pc:docMk/>
          <pc:sldMk cId="2553506575" sldId="283"/>
        </pc:sldMkLst>
        <pc:spChg chg="mod">
          <ac:chgData name="Brito, Casey" userId="ee5f6a09-792e-4435-82b3-e58ee59be0b7" providerId="ADAL" clId="{12B64D0C-031C-4A59-B45F-4FE0323C8575}" dt="2018-05-01T14:11:15.434" v="1352" actId="20577"/>
          <ac:spMkLst>
            <pc:docMk/>
            <pc:sldMk cId="2553506575" sldId="283"/>
            <ac:spMk id="6" creationId="{EECDEBB0-677B-48A0-9081-2C4B6DA39D93}"/>
          </ac:spMkLst>
        </pc:spChg>
        <pc:spChg chg="mod">
          <ac:chgData name="Brito, Casey" userId="ee5f6a09-792e-4435-82b3-e58ee59be0b7" providerId="ADAL" clId="{12B64D0C-031C-4A59-B45F-4FE0323C8575}" dt="2018-05-01T14:10:16.621" v="1319" actId="20577"/>
          <ac:spMkLst>
            <pc:docMk/>
            <pc:sldMk cId="2553506575" sldId="283"/>
            <ac:spMk id="8" creationId="{F4569C8C-C1FE-49CD-B350-BD00B636C8D0}"/>
          </ac:spMkLst>
        </pc:spChg>
      </pc:sldChg>
      <pc:sldChg chg="modSp add">
        <pc:chgData name="Brito, Casey" userId="ee5f6a09-792e-4435-82b3-e58ee59be0b7" providerId="ADAL" clId="{12B64D0C-031C-4A59-B45F-4FE0323C8575}" dt="2018-05-01T14:13:09.501" v="1360" actId="20577"/>
        <pc:sldMkLst>
          <pc:docMk/>
          <pc:sldMk cId="2566577636" sldId="284"/>
        </pc:sldMkLst>
        <pc:spChg chg="mod">
          <ac:chgData name="Brito, Casey" userId="ee5f6a09-792e-4435-82b3-e58ee59be0b7" providerId="ADAL" clId="{12B64D0C-031C-4A59-B45F-4FE0323C8575}" dt="2018-05-01T14:13:09.501" v="1360" actId="20577"/>
          <ac:spMkLst>
            <pc:docMk/>
            <pc:sldMk cId="2566577636" sldId="284"/>
            <ac:spMk id="6" creationId="{EECDEBB0-677B-48A0-9081-2C4B6DA39D93}"/>
          </ac:spMkLst>
        </pc:spChg>
      </pc:sldChg>
      <pc:sldChg chg="modSp add">
        <pc:chgData name="Brito, Casey" userId="ee5f6a09-792e-4435-82b3-e58ee59be0b7" providerId="ADAL" clId="{12B64D0C-031C-4A59-B45F-4FE0323C8575}" dt="2018-05-01T14:13:41.848" v="1367" actId="20577"/>
        <pc:sldMkLst>
          <pc:docMk/>
          <pc:sldMk cId="242031692" sldId="285"/>
        </pc:sldMkLst>
        <pc:spChg chg="mod">
          <ac:chgData name="Brito, Casey" userId="ee5f6a09-792e-4435-82b3-e58ee59be0b7" providerId="ADAL" clId="{12B64D0C-031C-4A59-B45F-4FE0323C8575}" dt="2018-05-01T14:13:41.848" v="1367" actId="20577"/>
          <ac:spMkLst>
            <pc:docMk/>
            <pc:sldMk cId="242031692" sldId="285"/>
            <ac:spMk id="8" creationId="{F4569C8C-C1FE-49CD-B350-BD00B636C8D0}"/>
          </ac:spMkLst>
        </pc:spChg>
      </pc:sldChg>
      <pc:sldChg chg="addSp delSp modSp add modAnim">
        <pc:chgData name="Brito, Casey" userId="ee5f6a09-792e-4435-82b3-e58ee59be0b7" providerId="ADAL" clId="{12B64D0C-031C-4A59-B45F-4FE0323C8575}" dt="2018-05-02T03:25:12.456" v="1952" actId="20577"/>
        <pc:sldMkLst>
          <pc:docMk/>
          <pc:sldMk cId="829425638" sldId="286"/>
        </pc:sldMkLst>
        <pc:spChg chg="mod">
          <ac:chgData name="Brito, Casey" userId="ee5f6a09-792e-4435-82b3-e58ee59be0b7" providerId="ADAL" clId="{12B64D0C-031C-4A59-B45F-4FE0323C8575}" dt="2018-05-01T14:17:29.424" v="1701" actId="1076"/>
          <ac:spMkLst>
            <pc:docMk/>
            <pc:sldMk cId="829425638" sldId="286"/>
            <ac:spMk id="2" creationId="{F43BA5F7-6ACE-4591-B922-4EB04029B3D3}"/>
          </ac:spMkLst>
        </pc:spChg>
        <pc:spChg chg="del mod">
          <ac:chgData name="Brito, Casey" userId="ee5f6a09-792e-4435-82b3-e58ee59be0b7" providerId="ADAL" clId="{12B64D0C-031C-4A59-B45F-4FE0323C8575}" dt="2018-05-01T14:18:08.372" v="1708" actId="478"/>
          <ac:spMkLst>
            <pc:docMk/>
            <pc:sldMk cId="829425638" sldId="286"/>
            <ac:spMk id="3" creationId="{FDC594D5-4D4F-44DF-BC44-5E01057858B3}"/>
          </ac:spMkLst>
        </pc:spChg>
        <pc:spChg chg="add del mod">
          <ac:chgData name="Brito, Casey" userId="ee5f6a09-792e-4435-82b3-e58ee59be0b7" providerId="ADAL" clId="{12B64D0C-031C-4A59-B45F-4FE0323C8575}" dt="2018-05-01T14:18:12.285" v="1709" actId="478"/>
          <ac:spMkLst>
            <pc:docMk/>
            <pc:sldMk cId="829425638" sldId="286"/>
            <ac:spMk id="6" creationId="{73279EE8-82ED-42F0-911D-1F37BF90F77D}"/>
          </ac:spMkLst>
        </pc:spChg>
        <pc:spChg chg="add mod">
          <ac:chgData name="Brito, Casey" userId="ee5f6a09-792e-4435-82b3-e58ee59be0b7" providerId="ADAL" clId="{12B64D0C-031C-4A59-B45F-4FE0323C8575}" dt="2018-05-02T03:18:16.430" v="1880" actId="1076"/>
          <ac:spMkLst>
            <pc:docMk/>
            <pc:sldMk cId="829425638" sldId="286"/>
            <ac:spMk id="7" creationId="{EF9086FC-978D-4A29-A0E3-D4628688B9AE}"/>
          </ac:spMkLst>
        </pc:spChg>
        <pc:spChg chg="add mod">
          <ac:chgData name="Brito, Casey" userId="ee5f6a09-792e-4435-82b3-e58ee59be0b7" providerId="ADAL" clId="{12B64D0C-031C-4A59-B45F-4FE0323C8575}" dt="2018-05-02T03:18:11.272" v="1877" actId="404"/>
          <ac:spMkLst>
            <pc:docMk/>
            <pc:sldMk cId="829425638" sldId="286"/>
            <ac:spMk id="8" creationId="{A493BA05-2E71-4F05-8F3C-98773D44793A}"/>
          </ac:spMkLst>
        </pc:spChg>
        <pc:spChg chg="add mod">
          <ac:chgData name="Brito, Casey" userId="ee5f6a09-792e-4435-82b3-e58ee59be0b7" providerId="ADAL" clId="{12B64D0C-031C-4A59-B45F-4FE0323C8575}" dt="2018-05-02T03:18:25.780" v="1884" actId="1076"/>
          <ac:spMkLst>
            <pc:docMk/>
            <pc:sldMk cId="829425638" sldId="286"/>
            <ac:spMk id="9" creationId="{C701FCE7-F310-4A1F-8CD8-ED817B844377}"/>
          </ac:spMkLst>
        </pc:spChg>
        <pc:spChg chg="add mod">
          <ac:chgData name="Brito, Casey" userId="ee5f6a09-792e-4435-82b3-e58ee59be0b7" providerId="ADAL" clId="{12B64D0C-031C-4A59-B45F-4FE0323C8575}" dt="2018-05-01T14:24:20.632" v="1846" actId="20577"/>
          <ac:spMkLst>
            <pc:docMk/>
            <pc:sldMk cId="829425638" sldId="286"/>
            <ac:spMk id="10" creationId="{3F1511D0-FF30-4010-BF1F-7B9A779C3882}"/>
          </ac:spMkLst>
        </pc:spChg>
        <pc:spChg chg="add mod">
          <ac:chgData name="Brito, Casey" userId="ee5f6a09-792e-4435-82b3-e58ee59be0b7" providerId="ADAL" clId="{12B64D0C-031C-4A59-B45F-4FE0323C8575}" dt="2018-05-01T14:22:16.593" v="1821" actId="20577"/>
          <ac:spMkLst>
            <pc:docMk/>
            <pc:sldMk cId="829425638" sldId="286"/>
            <ac:spMk id="11" creationId="{3010DC92-3778-4D6C-99BD-734C3E4951A7}"/>
          </ac:spMkLst>
        </pc:spChg>
        <pc:spChg chg="add mod">
          <ac:chgData name="Brito, Casey" userId="ee5f6a09-792e-4435-82b3-e58ee59be0b7" providerId="ADAL" clId="{12B64D0C-031C-4A59-B45F-4FE0323C8575}" dt="2018-05-02T03:24:54.825" v="1948" actId="20577"/>
          <ac:spMkLst>
            <pc:docMk/>
            <pc:sldMk cId="829425638" sldId="286"/>
            <ac:spMk id="12" creationId="{367FE069-3CA0-4E88-8934-C37326982FB4}"/>
          </ac:spMkLst>
        </pc:spChg>
        <pc:spChg chg="add mod">
          <ac:chgData name="Brito, Casey" userId="ee5f6a09-792e-4435-82b3-e58ee59be0b7" providerId="ADAL" clId="{12B64D0C-031C-4A59-B45F-4FE0323C8575}" dt="2018-05-02T03:25:12.456" v="1952" actId="20577"/>
          <ac:spMkLst>
            <pc:docMk/>
            <pc:sldMk cId="829425638" sldId="286"/>
            <ac:spMk id="13" creationId="{01AB9B62-FFF8-4EB1-9462-5D21B0E86DC3}"/>
          </ac:spMkLst>
        </pc:spChg>
      </pc:sldChg>
      <pc:sldChg chg="addSp delSp modSp add delAnim modAnim">
        <pc:chgData name="Brito, Casey" userId="ee5f6a09-792e-4435-82b3-e58ee59be0b7" providerId="ADAL" clId="{12B64D0C-031C-4A59-B45F-4FE0323C8575}" dt="2018-05-02T15:11:44.030" v="1975" actId="20577"/>
        <pc:sldMkLst>
          <pc:docMk/>
          <pc:sldMk cId="4093996137" sldId="288"/>
        </pc:sldMkLst>
        <pc:spChg chg="del">
          <ac:chgData name="Brito, Casey" userId="ee5f6a09-792e-4435-82b3-e58ee59be0b7" providerId="ADAL" clId="{12B64D0C-031C-4A59-B45F-4FE0323C8575}" dt="2018-05-02T03:25:46.913" v="1955" actId="478"/>
          <ac:spMkLst>
            <pc:docMk/>
            <pc:sldMk cId="4093996137" sldId="288"/>
            <ac:spMk id="10" creationId="{3F1511D0-FF30-4010-BF1F-7B9A779C3882}"/>
          </ac:spMkLst>
        </pc:spChg>
        <pc:spChg chg="del">
          <ac:chgData name="Brito, Casey" userId="ee5f6a09-792e-4435-82b3-e58ee59be0b7" providerId="ADAL" clId="{12B64D0C-031C-4A59-B45F-4FE0323C8575}" dt="2018-05-02T03:25:45.382" v="1954" actId="478"/>
          <ac:spMkLst>
            <pc:docMk/>
            <pc:sldMk cId="4093996137" sldId="288"/>
            <ac:spMk id="11" creationId="{3010DC92-3778-4D6C-99BD-734C3E4951A7}"/>
          </ac:spMkLst>
        </pc:spChg>
        <pc:spChg chg="add">
          <ac:chgData name="Brito, Casey" userId="ee5f6a09-792e-4435-82b3-e58ee59be0b7" providerId="ADAL" clId="{12B64D0C-031C-4A59-B45F-4FE0323C8575}" dt="2018-05-02T03:25:47.773" v="1956" actId="2696"/>
          <ac:spMkLst>
            <pc:docMk/>
            <pc:sldMk cId="4093996137" sldId="288"/>
            <ac:spMk id="14" creationId="{215F4276-9665-4E22-8511-68782334763C}"/>
          </ac:spMkLst>
        </pc:spChg>
        <pc:spChg chg="add mod">
          <ac:chgData name="Brito, Casey" userId="ee5f6a09-792e-4435-82b3-e58ee59be0b7" providerId="ADAL" clId="{12B64D0C-031C-4A59-B45F-4FE0323C8575}" dt="2018-05-02T15:11:44.030" v="1975" actId="20577"/>
          <ac:spMkLst>
            <pc:docMk/>
            <pc:sldMk cId="4093996137" sldId="288"/>
            <ac:spMk id="15" creationId="{3F85B55B-ED92-445C-BA51-93344FAB8E88}"/>
          </ac:spMkLst>
        </pc:spChg>
        <pc:spChg chg="add">
          <ac:chgData name="Brito, Casey" userId="ee5f6a09-792e-4435-82b3-e58ee59be0b7" providerId="ADAL" clId="{12B64D0C-031C-4A59-B45F-4FE0323C8575}" dt="2018-05-02T03:25:47.773" v="1956" actId="2696"/>
          <ac:spMkLst>
            <pc:docMk/>
            <pc:sldMk cId="4093996137" sldId="288"/>
            <ac:spMk id="16" creationId="{6AF86985-CF75-49C8-A5BE-B4EB86A6CF9E}"/>
          </ac:spMkLst>
        </pc:spChg>
      </pc:sldChg>
      <pc:sldChg chg="del modAnim">
        <pc:chgData name="Brito, Casey" userId="ee5f6a09-792e-4435-82b3-e58ee59be0b7" providerId="ADAL" clId="{12B64D0C-031C-4A59-B45F-4FE0323C8575}" dt="2018-05-07T19:37:17.275" v="1976" actId="2696"/>
        <pc:sldMkLst>
          <pc:docMk/>
          <pc:sldMk cId="2756477924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F2A-5917-4535-94DC-3FE4CA21D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04190-098D-4F8B-B653-358375377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2F968-915F-4297-9A95-33610D33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C8F-F876-4336-8F8C-9A4AB024861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76946-40CC-469D-8E9D-2E04D89B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A900B-C4FA-4145-9775-CAE50662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060-2D64-4BA1-BBFB-82D5636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9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445D-FEE7-4A27-A0BC-3A3F9DF4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23D22-918F-4601-AE4E-FB88EA08E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31AC0-1775-4C81-B23F-5C404435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C8F-F876-4336-8F8C-9A4AB024861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BAD8F-F857-479C-A485-9BF144D3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B34B-2121-42C0-B939-25345C5D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060-2D64-4BA1-BBFB-82D5636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7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F68B5-DD39-41DE-A370-74F290647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04426-1579-4EA4-8846-6EAFFDF3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00229-1CF4-4C1C-A8D1-A52B79ED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C8F-F876-4336-8F8C-9A4AB024861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6FDD1-D6E6-4A56-AF1C-539EC554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22AE3-E815-4322-8D7F-30BDE47E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060-2D64-4BA1-BBFB-82D5636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5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6FBC-FC56-45B7-9A98-693D8FD1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AB36-60F7-45C9-9862-92A05EFE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4706-5AC4-455C-9EA2-CD0C2851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C8F-F876-4336-8F8C-9A4AB024861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B8B28-644A-457A-AF7A-BD1C947E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0537B-7B82-4F4B-BADD-16533C42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060-2D64-4BA1-BBFB-82D5636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4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0571-9277-4181-B73A-D62D06F8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5C726-C5A2-40C7-B496-17E7527E9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884E1-CA4E-469F-9B68-0C6B9F47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C8F-F876-4336-8F8C-9A4AB024861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3754-55BF-4F2D-83B1-FD10CA02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4EF5-FC71-4152-AD2A-90764EFA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060-2D64-4BA1-BBFB-82D5636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29CB-547D-42A7-999E-7DA2F63F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9A92-2C78-41A6-BA06-F73ABDDE8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64F30-36DF-4F6F-B706-144600B15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92B97-BDC8-4417-94E6-52CF3154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C8F-F876-4336-8F8C-9A4AB024861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104A6-CF73-4743-B2DD-0D12FFAC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87410-F13B-44FC-ACFC-8EA37A0D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060-2D64-4BA1-BBFB-82D5636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4ACD-3969-4C9D-AE69-E02F87EE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90A9D-D404-4249-B1AD-6F18FF2A7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25714-6F63-4F83-8557-66CF63480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81F8F-B21C-4209-B2BF-3D820FC24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5E623-6EFD-432B-8FE6-6F45FD975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F661E-3F50-4732-9098-D55EE7A3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C8F-F876-4336-8F8C-9A4AB024861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31C4A-6D3E-4230-8F45-BAB2301C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AEE20-C6AF-41E9-BBF1-D1B8E1AB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060-2D64-4BA1-BBFB-82D5636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3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4028-3586-43AC-BD1F-560E79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40A3D-1F8B-4151-BFB2-7EA2D260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C8F-F876-4336-8F8C-9A4AB024861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6984F-B945-4346-BBF2-8A6F192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04FE5-7EAC-4858-87E4-DB7080A0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060-2D64-4BA1-BBFB-82D5636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4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F993F-519A-482A-93B2-C01A8289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C8F-F876-4336-8F8C-9A4AB024861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D2126-2EC2-4135-BE61-1E50D431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251B5-0527-413F-84EE-88B0C24E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060-2D64-4BA1-BBFB-82D5636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0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E22B-2044-4246-AC94-91A0638A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9BC-59A9-45DD-8B64-99D48CD3B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71BBA-DAE7-4B70-B973-509BD1718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85802-E021-4934-B29A-769FA707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C8F-F876-4336-8F8C-9A4AB024861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97E33-69C8-404C-A813-8E557F5E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7354B-3087-48EB-B55F-E157AA02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060-2D64-4BA1-BBFB-82D5636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EC19-B474-4E6D-B04E-92D681B0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FF0BD-0F49-43C2-B3B9-072D5B4C2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FEB5B-D63B-4438-A8C7-978E4CD7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E2022-B681-4850-9085-FD70DCE3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C8F-F876-4336-8F8C-9A4AB024861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30B98-1011-4AE3-93C9-4ED72BB3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2D207-A577-4226-9FC8-693115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060-2D64-4BA1-BBFB-82D5636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6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E3012-7F4F-4EBF-AAA6-130DE65E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6A81A-833E-4850-9EDA-79658A3CE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49F82-9C83-42D5-94E0-4F2C5F4ED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04C8F-F876-4336-8F8C-9A4AB024861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A9140-149D-4D99-B538-01DAB31E1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165C-AD87-4226-8869-80DB78C68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8F060-2D64-4BA1-BBFB-82D5636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1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10.1: Sequences and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4279-707D-41DB-B543-436490D0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3" y="-273740"/>
            <a:ext cx="10515600" cy="1325563"/>
          </a:xfrm>
        </p:spPr>
        <p:txBody>
          <a:bodyPr/>
          <a:lstStyle/>
          <a:p>
            <a:r>
              <a:rPr lang="en-US" dirty="0"/>
              <a:t>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30DF2-196E-4128-A62B-9BD294BB9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313" y="511140"/>
                <a:ext cx="5414643" cy="4351338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i="1" dirty="0"/>
                  <a:t>sum</a:t>
                </a:r>
                <a:r>
                  <a:rPr lang="en-US" dirty="0"/>
                  <a:t> of all the terms in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b="0" dirty="0"/>
                  <a:t> is called a </a:t>
                </a:r>
                <a:r>
                  <a:rPr lang="en-US" b="1" dirty="0">
                    <a:solidFill>
                      <a:srgbClr val="FF0000"/>
                    </a:solidFill>
                  </a:rPr>
                  <a:t>series</a:t>
                </a:r>
                <a:r>
                  <a:rPr lang="en-US" b="0" dirty="0"/>
                  <a:t>.</a:t>
                </a:r>
              </a:p>
              <a:p>
                <a:r>
                  <a:rPr lang="en-US" b="0" dirty="0"/>
                  <a:t>The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b="0" dirty="0"/>
                  <a:t> is denoted as 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30DF2-196E-4128-A62B-9BD294BB9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313" y="511140"/>
                <a:ext cx="5414643" cy="4351338"/>
              </a:xfrm>
              <a:blipFill>
                <a:blip r:embed="rId2"/>
                <a:stretch>
                  <a:fillRect l="-202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0341502-43C1-4703-B8BC-32B38AF4C9C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DEBB0-677B-48A0-9081-2C4B6DA39D93}"/>
                  </a:ext>
                </a:extLst>
              </p:cNvPr>
              <p:cNvSpPr txBox="1"/>
              <p:nvPr/>
            </p:nvSpPr>
            <p:spPr>
              <a:xfrm>
                <a:off x="6559828" y="3964138"/>
                <a:ext cx="3162917" cy="375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Evaluate the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DEBB0-677B-48A0-9081-2C4B6DA3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28" y="3964138"/>
                <a:ext cx="3162917" cy="375103"/>
              </a:xfrm>
              <a:prstGeom prst="rect">
                <a:avLst/>
              </a:prstGeom>
              <a:blipFill>
                <a:blip r:embed="rId3"/>
                <a:stretch>
                  <a:fillRect l="-1541" t="-116129" r="-2890" b="-18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569C8C-C1FE-49CD-B350-BD00B636C8D0}"/>
                  </a:ext>
                </a:extLst>
              </p:cNvPr>
              <p:cNvSpPr txBox="1"/>
              <p:nvPr/>
            </p:nvSpPr>
            <p:spPr>
              <a:xfrm>
                <a:off x="162340" y="3964138"/>
                <a:ext cx="3733651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Evaluate the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569C8C-C1FE-49CD-B350-BD00B636C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40" y="3964138"/>
                <a:ext cx="3733651" cy="385939"/>
              </a:xfrm>
              <a:prstGeom prst="rect">
                <a:avLst/>
              </a:prstGeom>
              <a:blipFill>
                <a:blip r:embed="rId4"/>
                <a:stretch>
                  <a:fillRect l="-1471" t="-109375" r="-490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F5661D-3B6D-4B75-AA50-0A4658738265}"/>
              </a:ext>
            </a:extLst>
          </p:cNvPr>
          <p:cNvCxnSpPr/>
          <p:nvPr/>
        </p:nvCxnSpPr>
        <p:spPr>
          <a:xfrm>
            <a:off x="5777949" y="178119"/>
            <a:ext cx="0" cy="350241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54249C-E219-43B9-901F-C71C92821EE4}"/>
                  </a:ext>
                </a:extLst>
              </p:cNvPr>
              <p:cNvSpPr/>
              <p:nvPr/>
            </p:nvSpPr>
            <p:spPr>
              <a:xfrm>
                <a:off x="6511086" y="705260"/>
                <a:ext cx="2205604" cy="2428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54249C-E219-43B9-901F-C71C92821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086" y="705260"/>
                <a:ext cx="2205604" cy="2428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8C1796F-B066-4DFF-BE99-F57E42E0DC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33842" y="379409"/>
            <a:ext cx="348588" cy="325850"/>
          </a:xfrm>
          <a:prstGeom prst="bentConnector3">
            <a:avLst>
              <a:gd name="adj1" fmla="val 103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B21DA-8F02-45D2-BA83-F7FB09EBC044}"/>
                  </a:ext>
                </a:extLst>
              </p:cNvPr>
              <p:cNvSpPr txBox="1"/>
              <p:nvPr/>
            </p:nvSpPr>
            <p:spPr>
              <a:xfrm>
                <a:off x="7621978" y="146007"/>
                <a:ext cx="2092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at which the</a:t>
                </a:r>
              </a:p>
              <a:p>
                <a:r>
                  <a:rPr lang="en-US" dirty="0"/>
                  <a:t>sequence ends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B21DA-8F02-45D2-BA83-F7FB09EBC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978" y="146007"/>
                <a:ext cx="2092496" cy="646331"/>
              </a:xfrm>
              <a:prstGeom prst="rect">
                <a:avLst/>
              </a:prstGeom>
              <a:blipFill>
                <a:blip r:embed="rId6"/>
                <a:stretch>
                  <a:fillRect l="-2326" t="-5660" r="-17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FAFDC99-D7F7-4C5D-BCBF-48A7B05A205E}"/>
              </a:ext>
            </a:extLst>
          </p:cNvPr>
          <p:cNvCxnSpPr>
            <a:cxnSpLocks/>
          </p:cNvCxnSpPr>
          <p:nvPr/>
        </p:nvCxnSpPr>
        <p:spPr>
          <a:xfrm rot="10800000">
            <a:off x="7547068" y="3114297"/>
            <a:ext cx="434847" cy="332345"/>
          </a:xfrm>
          <a:prstGeom prst="bentConnector3">
            <a:avLst>
              <a:gd name="adj1" fmla="val 101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DD8136-2077-4FC6-8FE0-D2259C77877D}"/>
              </a:ext>
            </a:extLst>
          </p:cNvPr>
          <p:cNvCxnSpPr>
            <a:cxnSpLocks/>
          </p:cNvCxnSpPr>
          <p:nvPr/>
        </p:nvCxnSpPr>
        <p:spPr>
          <a:xfrm flipH="1">
            <a:off x="8716690" y="2075855"/>
            <a:ext cx="830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A1A0A0-037F-4686-A3BC-B586A4F1F9AF}"/>
              </a:ext>
            </a:extLst>
          </p:cNvPr>
          <p:cNvSpPr txBox="1"/>
          <p:nvPr/>
        </p:nvSpPr>
        <p:spPr>
          <a:xfrm>
            <a:off x="9714474" y="1908343"/>
            <a:ext cx="15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Formula to 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2076DB-0DE0-402C-AA19-BD69BECB9304}"/>
                  </a:ext>
                </a:extLst>
              </p:cNvPr>
              <p:cNvSpPr txBox="1"/>
              <p:nvPr/>
            </p:nvSpPr>
            <p:spPr>
              <a:xfrm>
                <a:off x="8037830" y="3047117"/>
                <a:ext cx="2092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at which the</a:t>
                </a:r>
              </a:p>
              <a:p>
                <a:r>
                  <a:rPr lang="en-US" dirty="0"/>
                  <a:t>sequence begins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2076DB-0DE0-402C-AA19-BD69BECB9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30" y="3047117"/>
                <a:ext cx="2092496" cy="646331"/>
              </a:xfrm>
              <a:prstGeom prst="rect">
                <a:avLst/>
              </a:prstGeom>
              <a:blipFill>
                <a:blip r:embed="rId7"/>
                <a:stretch>
                  <a:fillRect l="-2624" t="-5660" r="-174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5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4279-707D-41DB-B543-436490D0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3" y="-273740"/>
            <a:ext cx="10515600" cy="1325563"/>
          </a:xfrm>
        </p:spPr>
        <p:txBody>
          <a:bodyPr/>
          <a:lstStyle/>
          <a:p>
            <a:r>
              <a:rPr lang="en-US" dirty="0"/>
              <a:t>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30DF2-196E-4128-A62B-9BD294BB9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313" y="511140"/>
                <a:ext cx="5414643" cy="4351338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i="1" dirty="0"/>
                  <a:t>sum</a:t>
                </a:r>
                <a:r>
                  <a:rPr lang="en-US" dirty="0"/>
                  <a:t> of all the terms in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b="0" dirty="0"/>
                  <a:t> is called a </a:t>
                </a:r>
                <a:r>
                  <a:rPr lang="en-US" b="1" dirty="0">
                    <a:solidFill>
                      <a:srgbClr val="FF0000"/>
                    </a:solidFill>
                  </a:rPr>
                  <a:t>series</a:t>
                </a:r>
                <a:r>
                  <a:rPr lang="en-US" b="0" dirty="0"/>
                  <a:t>.</a:t>
                </a:r>
              </a:p>
              <a:p>
                <a:r>
                  <a:rPr lang="en-US" b="0" dirty="0"/>
                  <a:t>The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b="0" dirty="0"/>
                  <a:t> is denoted as 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30DF2-196E-4128-A62B-9BD294BB9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313" y="511140"/>
                <a:ext cx="5414643" cy="4351338"/>
              </a:xfrm>
              <a:blipFill>
                <a:blip r:embed="rId2"/>
                <a:stretch>
                  <a:fillRect l="-202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0341502-43C1-4703-B8BC-32B38AF4C9C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DEBB0-677B-48A0-9081-2C4B6DA39D93}"/>
                  </a:ext>
                </a:extLst>
              </p:cNvPr>
              <p:cNvSpPr txBox="1"/>
              <p:nvPr/>
            </p:nvSpPr>
            <p:spPr>
              <a:xfrm>
                <a:off x="6559828" y="3964138"/>
                <a:ext cx="3168240" cy="375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Evaluate the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DEBB0-677B-48A0-9081-2C4B6DA3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28" y="3964138"/>
                <a:ext cx="3168240" cy="375103"/>
              </a:xfrm>
              <a:prstGeom prst="rect">
                <a:avLst/>
              </a:prstGeom>
              <a:blipFill>
                <a:blip r:embed="rId3"/>
                <a:stretch>
                  <a:fillRect l="-1538" t="-116129" r="-2692" b="-18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569C8C-C1FE-49CD-B350-BD00B636C8D0}"/>
                  </a:ext>
                </a:extLst>
              </p:cNvPr>
              <p:cNvSpPr txBox="1"/>
              <p:nvPr/>
            </p:nvSpPr>
            <p:spPr>
              <a:xfrm>
                <a:off x="162340" y="3964138"/>
                <a:ext cx="3566617" cy="385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Evaluate the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569C8C-C1FE-49CD-B350-BD00B636C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40" y="3964138"/>
                <a:ext cx="3566617" cy="385747"/>
              </a:xfrm>
              <a:prstGeom prst="rect">
                <a:avLst/>
              </a:prstGeom>
              <a:blipFill>
                <a:blip r:embed="rId4"/>
                <a:stretch>
                  <a:fillRect l="-1538" t="-109375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F5661D-3B6D-4B75-AA50-0A4658738265}"/>
              </a:ext>
            </a:extLst>
          </p:cNvPr>
          <p:cNvCxnSpPr/>
          <p:nvPr/>
        </p:nvCxnSpPr>
        <p:spPr>
          <a:xfrm>
            <a:off x="5777949" y="178119"/>
            <a:ext cx="0" cy="350241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54249C-E219-43B9-901F-C71C92821EE4}"/>
                  </a:ext>
                </a:extLst>
              </p:cNvPr>
              <p:cNvSpPr/>
              <p:nvPr/>
            </p:nvSpPr>
            <p:spPr>
              <a:xfrm>
                <a:off x="6511086" y="705260"/>
                <a:ext cx="2205604" cy="2428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54249C-E219-43B9-901F-C71C92821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086" y="705260"/>
                <a:ext cx="2205604" cy="2428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8C1796F-B066-4DFF-BE99-F57E42E0DC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33842" y="379409"/>
            <a:ext cx="348588" cy="325850"/>
          </a:xfrm>
          <a:prstGeom prst="bentConnector3">
            <a:avLst>
              <a:gd name="adj1" fmla="val 103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B21DA-8F02-45D2-BA83-F7FB09EBC044}"/>
                  </a:ext>
                </a:extLst>
              </p:cNvPr>
              <p:cNvSpPr txBox="1"/>
              <p:nvPr/>
            </p:nvSpPr>
            <p:spPr>
              <a:xfrm>
                <a:off x="7621978" y="146007"/>
                <a:ext cx="2092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at which the</a:t>
                </a:r>
              </a:p>
              <a:p>
                <a:r>
                  <a:rPr lang="en-US" dirty="0"/>
                  <a:t>sequence ends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B21DA-8F02-45D2-BA83-F7FB09EBC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978" y="146007"/>
                <a:ext cx="2092496" cy="646331"/>
              </a:xfrm>
              <a:prstGeom prst="rect">
                <a:avLst/>
              </a:prstGeom>
              <a:blipFill>
                <a:blip r:embed="rId6"/>
                <a:stretch>
                  <a:fillRect l="-2326" t="-5660" r="-17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FAFDC99-D7F7-4C5D-BCBF-48A7B05A205E}"/>
              </a:ext>
            </a:extLst>
          </p:cNvPr>
          <p:cNvCxnSpPr>
            <a:cxnSpLocks/>
          </p:cNvCxnSpPr>
          <p:nvPr/>
        </p:nvCxnSpPr>
        <p:spPr>
          <a:xfrm rot="10800000">
            <a:off x="7547068" y="3114297"/>
            <a:ext cx="434847" cy="332345"/>
          </a:xfrm>
          <a:prstGeom prst="bentConnector3">
            <a:avLst>
              <a:gd name="adj1" fmla="val 101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DD8136-2077-4FC6-8FE0-D2259C77877D}"/>
              </a:ext>
            </a:extLst>
          </p:cNvPr>
          <p:cNvCxnSpPr>
            <a:cxnSpLocks/>
          </p:cNvCxnSpPr>
          <p:nvPr/>
        </p:nvCxnSpPr>
        <p:spPr>
          <a:xfrm flipH="1">
            <a:off x="8716690" y="2075855"/>
            <a:ext cx="830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A1A0A0-037F-4686-A3BC-B586A4F1F9AF}"/>
              </a:ext>
            </a:extLst>
          </p:cNvPr>
          <p:cNvSpPr txBox="1"/>
          <p:nvPr/>
        </p:nvSpPr>
        <p:spPr>
          <a:xfrm>
            <a:off x="9714474" y="1908343"/>
            <a:ext cx="15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Formula to 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2076DB-0DE0-402C-AA19-BD69BECB9304}"/>
                  </a:ext>
                </a:extLst>
              </p:cNvPr>
              <p:cNvSpPr txBox="1"/>
              <p:nvPr/>
            </p:nvSpPr>
            <p:spPr>
              <a:xfrm>
                <a:off x="8037830" y="3047117"/>
                <a:ext cx="2092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at which the</a:t>
                </a:r>
              </a:p>
              <a:p>
                <a:r>
                  <a:rPr lang="en-US" dirty="0"/>
                  <a:t>sequence begins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2076DB-0DE0-402C-AA19-BD69BECB9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30" y="3047117"/>
                <a:ext cx="2092496" cy="646331"/>
              </a:xfrm>
              <a:prstGeom prst="rect">
                <a:avLst/>
              </a:prstGeom>
              <a:blipFill>
                <a:blip r:embed="rId7"/>
                <a:stretch>
                  <a:fillRect l="-2624" t="-5660" r="-174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3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A5F7-6ACE-4591-B922-4EB04029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9" y="-180975"/>
            <a:ext cx="10515600" cy="1325563"/>
          </a:xfrm>
        </p:spPr>
        <p:txBody>
          <a:bodyPr/>
          <a:lstStyle/>
          <a:p>
            <a:r>
              <a:rPr lang="en-US" dirty="0"/>
              <a:t>Sum of the first 100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0242CBF-C82C-42A7-BAF3-1A0595C4C7D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6078" y="911225"/>
                <a:ext cx="7338391" cy="4351338"/>
              </a:xfrm>
            </p:spPr>
            <p:txBody>
              <a:bodyPr/>
              <a:lstStyle/>
              <a:p>
                <a:r>
                  <a:rPr lang="en-US" dirty="0"/>
                  <a:t>Carl Friedrich Gauss (1777-1855) was a German mathematician and physicist.</a:t>
                </a:r>
              </a:p>
              <a:p>
                <a:r>
                  <a:rPr lang="en-US" dirty="0"/>
                  <a:t>In first grade, his schoolteacher as punishment assigned him the task of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1+2+3+⋯+99+100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He did so in a few short minutes. How?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0242CBF-C82C-42A7-BAF3-1A0595C4C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6078" y="911225"/>
                <a:ext cx="7338391" cy="4351338"/>
              </a:xfrm>
              <a:blipFill>
                <a:blip r:embed="rId2"/>
                <a:stretch>
                  <a:fillRect l="-1495" t="-2241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9CD3A2-7B3B-4369-AA10-45707D6C48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39" y="280084"/>
            <a:ext cx="2682240" cy="341376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5EB855-B301-42A5-B1CC-6A71A2040A7C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3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A5F7-6ACE-4591-B922-4EB04029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-72232"/>
            <a:ext cx="10515600" cy="1325563"/>
          </a:xfrm>
        </p:spPr>
        <p:txBody>
          <a:bodyPr/>
          <a:lstStyle/>
          <a:p>
            <a:r>
              <a:rPr lang="en-US" dirty="0"/>
              <a:t>Formulas for Computing Summations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5EB855-B301-42A5-B1CC-6A71A2040A7C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086FC-978D-4A29-A0E3-D4628688B9AE}"/>
                  </a:ext>
                </a:extLst>
              </p:cNvPr>
              <p:cNvSpPr txBox="1"/>
              <p:nvPr/>
            </p:nvSpPr>
            <p:spPr>
              <a:xfrm>
                <a:off x="803879" y="1929131"/>
                <a:ext cx="1914049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086FC-978D-4A29-A0E3-D4628688B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79" y="1929131"/>
                <a:ext cx="1914049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3BA05-2E71-4F05-8F3C-98773D44793A}"/>
                  </a:ext>
                </a:extLst>
              </p:cNvPr>
              <p:cNvSpPr txBox="1"/>
              <p:nvPr/>
            </p:nvSpPr>
            <p:spPr>
              <a:xfrm>
                <a:off x="803879" y="1023716"/>
                <a:ext cx="1197123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3BA05-2E71-4F05-8F3C-98773D44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79" y="1023716"/>
                <a:ext cx="1197123" cy="840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01FCE7-F310-4A1F-8CD8-ED817B844377}"/>
                  </a:ext>
                </a:extLst>
              </p:cNvPr>
              <p:cNvSpPr txBox="1"/>
              <p:nvPr/>
            </p:nvSpPr>
            <p:spPr>
              <a:xfrm>
                <a:off x="803879" y="2887789"/>
                <a:ext cx="2995115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01FCE7-F310-4A1F-8CD8-ED817B844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79" y="2887789"/>
                <a:ext cx="2995115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1511D0-FF30-4010-BF1F-7B9A779C3882}"/>
                  </a:ext>
                </a:extLst>
              </p:cNvPr>
              <p:cNvSpPr txBox="1"/>
              <p:nvPr/>
            </p:nvSpPr>
            <p:spPr>
              <a:xfrm>
                <a:off x="6559828" y="3964138"/>
                <a:ext cx="3711978" cy="382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Evaluate the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1511D0-FF30-4010-BF1F-7B9A779C3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28" y="3964138"/>
                <a:ext cx="3711978" cy="382028"/>
              </a:xfrm>
              <a:prstGeom prst="rect">
                <a:avLst/>
              </a:prstGeom>
              <a:blipFill>
                <a:blip r:embed="rId5"/>
                <a:stretch>
                  <a:fillRect l="-1314" t="-112698" r="-657" b="-1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10DC92-3778-4D6C-99BD-734C3E4951A7}"/>
                  </a:ext>
                </a:extLst>
              </p:cNvPr>
              <p:cNvSpPr txBox="1"/>
              <p:nvPr/>
            </p:nvSpPr>
            <p:spPr>
              <a:xfrm>
                <a:off x="162340" y="3964138"/>
                <a:ext cx="3189784" cy="382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Evaluate the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10DC92-3778-4D6C-99BD-734C3E495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40" y="3964138"/>
                <a:ext cx="3189784" cy="382028"/>
              </a:xfrm>
              <a:prstGeom prst="rect">
                <a:avLst/>
              </a:prstGeom>
              <a:blipFill>
                <a:blip r:embed="rId6"/>
                <a:stretch>
                  <a:fillRect l="-1721" t="-112698" r="-1912" b="-1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7FE069-3CA0-4E88-8934-C37326982FB4}"/>
                  </a:ext>
                </a:extLst>
              </p:cNvPr>
              <p:cNvSpPr txBox="1"/>
              <p:nvPr/>
            </p:nvSpPr>
            <p:spPr>
              <a:xfrm>
                <a:off x="5436940" y="1023716"/>
                <a:ext cx="206024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7FE069-3CA0-4E88-8934-C37326982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940" y="1023716"/>
                <a:ext cx="2060244" cy="840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AB9B62-FFF8-4EB1-9462-5D21B0E86DC3}"/>
                  </a:ext>
                </a:extLst>
              </p:cNvPr>
              <p:cNvSpPr txBox="1"/>
              <p:nvPr/>
            </p:nvSpPr>
            <p:spPr>
              <a:xfrm>
                <a:off x="5303280" y="1971904"/>
                <a:ext cx="3466526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±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AB9B62-FFF8-4EB1-9462-5D21B0E86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280" y="1971904"/>
                <a:ext cx="3466526" cy="8402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4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A5F7-6ACE-4591-B922-4EB04029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-72232"/>
            <a:ext cx="10515600" cy="1325563"/>
          </a:xfrm>
        </p:spPr>
        <p:txBody>
          <a:bodyPr/>
          <a:lstStyle/>
          <a:p>
            <a:r>
              <a:rPr lang="en-US" dirty="0"/>
              <a:t>Formulas for Computing Summations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5EB855-B301-42A5-B1CC-6A71A2040A7C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086FC-978D-4A29-A0E3-D4628688B9AE}"/>
                  </a:ext>
                </a:extLst>
              </p:cNvPr>
              <p:cNvSpPr txBox="1"/>
              <p:nvPr/>
            </p:nvSpPr>
            <p:spPr>
              <a:xfrm>
                <a:off x="803879" y="1929131"/>
                <a:ext cx="1914049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086FC-978D-4A29-A0E3-D4628688B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79" y="1929131"/>
                <a:ext cx="1914049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3BA05-2E71-4F05-8F3C-98773D44793A}"/>
                  </a:ext>
                </a:extLst>
              </p:cNvPr>
              <p:cNvSpPr txBox="1"/>
              <p:nvPr/>
            </p:nvSpPr>
            <p:spPr>
              <a:xfrm>
                <a:off x="803879" y="1023716"/>
                <a:ext cx="1197123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3BA05-2E71-4F05-8F3C-98773D44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79" y="1023716"/>
                <a:ext cx="1197123" cy="840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01FCE7-F310-4A1F-8CD8-ED817B844377}"/>
                  </a:ext>
                </a:extLst>
              </p:cNvPr>
              <p:cNvSpPr txBox="1"/>
              <p:nvPr/>
            </p:nvSpPr>
            <p:spPr>
              <a:xfrm>
                <a:off x="803879" y="2887789"/>
                <a:ext cx="2995115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01FCE7-F310-4A1F-8CD8-ED817B844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79" y="2887789"/>
                <a:ext cx="2995115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7FE069-3CA0-4E88-8934-C37326982FB4}"/>
                  </a:ext>
                </a:extLst>
              </p:cNvPr>
              <p:cNvSpPr txBox="1"/>
              <p:nvPr/>
            </p:nvSpPr>
            <p:spPr>
              <a:xfrm>
                <a:off x="5436940" y="1023716"/>
                <a:ext cx="206024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7FE069-3CA0-4E88-8934-C37326982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940" y="1023716"/>
                <a:ext cx="2060244" cy="840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AB9B62-FFF8-4EB1-9462-5D21B0E86DC3}"/>
                  </a:ext>
                </a:extLst>
              </p:cNvPr>
              <p:cNvSpPr txBox="1"/>
              <p:nvPr/>
            </p:nvSpPr>
            <p:spPr>
              <a:xfrm>
                <a:off x="5303280" y="1971904"/>
                <a:ext cx="3466526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±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AB9B62-FFF8-4EB1-9462-5D21B0E86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280" y="1971904"/>
                <a:ext cx="3466526" cy="840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15F4276-9665-4E22-8511-68782334763C}"/>
              </a:ext>
            </a:extLst>
          </p:cNvPr>
          <p:cNvSpPr txBox="1"/>
          <p:nvPr/>
        </p:nvSpPr>
        <p:spPr>
          <a:xfrm>
            <a:off x="6559828" y="3964138"/>
            <a:ext cx="434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Ex) Find a closed-form solution of the series: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85B55B-ED92-445C-BA51-93344FAB8E88}"/>
                  </a:ext>
                </a:extLst>
              </p:cNvPr>
              <p:cNvSpPr txBox="1"/>
              <p:nvPr/>
            </p:nvSpPr>
            <p:spPr>
              <a:xfrm>
                <a:off x="162340" y="3964138"/>
                <a:ext cx="4725011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Evaluate the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in closed form.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85B55B-ED92-445C-BA51-93344FAB8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40" y="3964138"/>
                <a:ext cx="4725011" cy="531043"/>
              </a:xfrm>
              <a:prstGeom prst="rect">
                <a:avLst/>
              </a:prstGeom>
              <a:blipFill>
                <a:blip r:embed="rId7"/>
                <a:stretch>
                  <a:fillRect l="-1161" r="-258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F86985-CF75-49C8-A5BE-B4EB86A6CF9E}"/>
                  </a:ext>
                </a:extLst>
              </p:cNvPr>
              <p:cNvSpPr txBox="1"/>
              <p:nvPr/>
            </p:nvSpPr>
            <p:spPr>
              <a:xfrm>
                <a:off x="10827390" y="3944376"/>
                <a:ext cx="12950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f>
                                    <m:f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F86985-CF75-49C8-A5BE-B4EB86A6C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90" y="3944376"/>
                <a:ext cx="1295034" cy="672172"/>
              </a:xfrm>
              <a:prstGeom prst="rect">
                <a:avLst/>
              </a:prstGeom>
              <a:blipFill>
                <a:blip r:embed="rId8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F3AF051-F393-44D8-9FCD-3A9C34571254}"/>
              </a:ext>
            </a:extLst>
          </p:cNvPr>
          <p:cNvSpPr txBox="1"/>
          <p:nvPr/>
        </p:nvSpPr>
        <p:spPr>
          <a:xfrm>
            <a:off x="5305246" y="3027872"/>
            <a:ext cx="6096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solution to a problem is in </a:t>
            </a:r>
            <a:r>
              <a:rPr lang="en-US" b="1" dirty="0">
                <a:solidFill>
                  <a:srgbClr val="FF0000"/>
                </a:solidFill>
              </a:rPr>
              <a:t>closed form</a:t>
            </a:r>
            <a:r>
              <a:rPr lang="en-US" dirty="0"/>
              <a:t> if it can be expressed as a </a:t>
            </a:r>
            <a:r>
              <a:rPr lang="en-US" b="1" i="1" dirty="0"/>
              <a:t>finite</a:t>
            </a:r>
            <a:r>
              <a:rPr lang="en-US" dirty="0"/>
              <a:t> number of common operations.</a:t>
            </a:r>
          </a:p>
        </p:txBody>
      </p:sp>
    </p:spTree>
    <p:extLst>
      <p:ext uri="{BB962C8B-B14F-4D97-AF65-F5344CB8AC3E}">
        <p14:creationId xmlns:p14="http://schemas.microsoft.com/office/powerpoint/2010/main" val="409399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91C2-6446-4BDE-965E-34936D81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3" y="-110444"/>
            <a:ext cx="10515600" cy="1325563"/>
          </a:xfrm>
        </p:spPr>
        <p:txBody>
          <a:bodyPr/>
          <a:lstStyle/>
          <a:p>
            <a:r>
              <a:rPr lang="en-US" dirty="0"/>
              <a:t>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D0520-6253-4F44-B445-4C36B7F1E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583" y="1011970"/>
                <a:ext cx="5642113" cy="4351338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FF0000"/>
                    </a:solidFill>
                  </a:rPr>
                  <a:t>sequence</a:t>
                </a:r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whose domain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values</a:t>
                </a:r>
                <a:r>
                  <a:rPr lang="en-US" dirty="0"/>
                  <a:t> (terms) of the sequence written in a particular order: 	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  <a:endParaRPr lang="en-US" dirty="0"/>
              </a:p>
              <a:p>
                <a:r>
                  <a:rPr lang="en-US" dirty="0"/>
                  <a:t>Written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D0520-6253-4F44-B445-4C36B7F1E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583" y="1011970"/>
                <a:ext cx="5642113" cy="4351338"/>
              </a:xfrm>
              <a:blipFill>
                <a:blip r:embed="rId2"/>
                <a:stretch>
                  <a:fillRect l="-1944" t="-2241" r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1B9968-6039-4641-9048-5F983DC15491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8B4AF7-A2C4-4174-B10C-9DD32F77BF2D}"/>
                  </a:ext>
                </a:extLst>
              </p:cNvPr>
              <p:cNvSpPr txBox="1"/>
              <p:nvPr/>
            </p:nvSpPr>
            <p:spPr>
              <a:xfrm>
                <a:off x="122583" y="4081670"/>
                <a:ext cx="5544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Write the 1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US" dirty="0">
                    <a:solidFill>
                      <a:schemeClr val="bg1"/>
                    </a:solidFill>
                  </a:rPr>
                  <a:t> five terms of the sequence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8B4AF7-A2C4-4174-B10C-9DD32F77B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3" y="4081670"/>
                <a:ext cx="5544210" cy="369332"/>
              </a:xfrm>
              <a:prstGeom prst="rect">
                <a:avLst/>
              </a:prstGeom>
              <a:blipFill>
                <a:blip r:embed="rId3"/>
                <a:stretch>
                  <a:fillRect l="-8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304724-0E16-4D3A-81A2-B91C0DFBAC14}"/>
              </a:ext>
            </a:extLst>
          </p:cNvPr>
          <p:cNvCxnSpPr/>
          <p:nvPr/>
        </p:nvCxnSpPr>
        <p:spPr>
          <a:xfrm>
            <a:off x="5777949" y="178119"/>
            <a:ext cx="0" cy="350241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35E26-DF15-4601-91BA-4784AB868F77}"/>
                  </a:ext>
                </a:extLst>
              </p:cNvPr>
              <p:cNvSpPr txBox="1"/>
              <p:nvPr/>
            </p:nvSpPr>
            <p:spPr>
              <a:xfrm>
                <a:off x="6096000" y="1508571"/>
                <a:ext cx="3790077" cy="1033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6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Sup>
                        <m:sSub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35E26-DF15-4601-91BA-4784AB868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08571"/>
                <a:ext cx="3790077" cy="1033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601CEC-8D8C-49C5-86CE-11507AF5E0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69583" y="765497"/>
            <a:ext cx="626208" cy="596348"/>
          </a:xfrm>
          <a:prstGeom prst="bentConnector3">
            <a:avLst>
              <a:gd name="adj1" fmla="val 96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1F3D12-81EA-468A-868D-4118F3E7CC72}"/>
              </a:ext>
            </a:extLst>
          </p:cNvPr>
          <p:cNvSpPr txBox="1"/>
          <p:nvPr/>
        </p:nvSpPr>
        <p:spPr>
          <a:xfrm>
            <a:off x="9425445" y="580831"/>
            <a:ext cx="264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the sequence ends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C5CD69C-7182-42A4-A5BA-26959628DA1F}"/>
              </a:ext>
            </a:extLst>
          </p:cNvPr>
          <p:cNvCxnSpPr>
            <a:cxnSpLocks/>
          </p:cNvCxnSpPr>
          <p:nvPr/>
        </p:nvCxnSpPr>
        <p:spPr>
          <a:xfrm rot="10800000">
            <a:off x="8729032" y="2687643"/>
            <a:ext cx="434847" cy="332345"/>
          </a:xfrm>
          <a:prstGeom prst="bentConnector3">
            <a:avLst>
              <a:gd name="adj1" fmla="val 101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DA0CC6-86F6-4C80-9C49-3D5E6C33D4C0}"/>
              </a:ext>
            </a:extLst>
          </p:cNvPr>
          <p:cNvSpPr txBox="1"/>
          <p:nvPr/>
        </p:nvSpPr>
        <p:spPr>
          <a:xfrm>
            <a:off x="9193532" y="2835319"/>
            <a:ext cx="280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the sequence begins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8E901-1C9F-4BF1-839B-D4E80F850BF4}"/>
              </a:ext>
            </a:extLst>
          </p:cNvPr>
          <p:cNvCxnSpPr>
            <a:cxnSpLocks/>
          </p:cNvCxnSpPr>
          <p:nvPr/>
        </p:nvCxnSpPr>
        <p:spPr>
          <a:xfrm>
            <a:off x="7182655" y="1011970"/>
            <a:ext cx="0" cy="4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804F5C-0797-4AB7-9FFE-E45A2616667B}"/>
              </a:ext>
            </a:extLst>
          </p:cNvPr>
          <p:cNvSpPr txBox="1"/>
          <p:nvPr/>
        </p:nvSpPr>
        <p:spPr>
          <a:xfrm>
            <a:off x="6448918" y="580831"/>
            <a:ext cx="15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Formula to 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DD2EFA-DAFA-43EE-A4B3-F8532609C132}"/>
                  </a:ext>
                </a:extLst>
              </p:cNvPr>
              <p:cNvSpPr txBox="1"/>
              <p:nvPr/>
            </p:nvSpPr>
            <p:spPr>
              <a:xfrm>
                <a:off x="5887279" y="3964138"/>
                <a:ext cx="5373266" cy="604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Write the 1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US" dirty="0">
                    <a:solidFill>
                      <a:schemeClr val="bg1"/>
                    </a:solidFill>
                  </a:rPr>
                  <a:t> five terms of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(−1)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DD2EFA-DAFA-43EE-A4B3-F8532609C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279" y="3964138"/>
                <a:ext cx="5373266" cy="604396"/>
              </a:xfrm>
              <a:prstGeom prst="rect">
                <a:avLst/>
              </a:prstGeom>
              <a:blipFill>
                <a:blip r:embed="rId5"/>
                <a:stretch>
                  <a:fillRect l="-1022" r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28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91C2-6446-4BDE-965E-34936D81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3" y="-110444"/>
            <a:ext cx="10515600" cy="1325563"/>
          </a:xfrm>
        </p:spPr>
        <p:txBody>
          <a:bodyPr/>
          <a:lstStyle/>
          <a:p>
            <a:r>
              <a:rPr lang="en-US" dirty="0"/>
              <a:t>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D0520-6253-4F44-B445-4C36B7F1E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583" y="1011970"/>
                <a:ext cx="5642113" cy="4351338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FF0000"/>
                    </a:solidFill>
                  </a:rPr>
                  <a:t>sequence</a:t>
                </a:r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whose domain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values</a:t>
                </a:r>
                <a:r>
                  <a:rPr lang="en-US" dirty="0"/>
                  <a:t> (terms) of the sequence written in a particular order: 	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  <a:endParaRPr lang="en-US" dirty="0"/>
              </a:p>
              <a:p>
                <a:r>
                  <a:rPr lang="en-US" dirty="0"/>
                  <a:t>Written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D0520-6253-4F44-B445-4C36B7F1E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583" y="1011970"/>
                <a:ext cx="5642113" cy="4351338"/>
              </a:xfrm>
              <a:blipFill>
                <a:blip r:embed="rId2"/>
                <a:stretch>
                  <a:fillRect l="-1944" t="-2241" r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1B9968-6039-4641-9048-5F983DC15491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8B4AF7-A2C4-4174-B10C-9DD32F77BF2D}"/>
                  </a:ext>
                </a:extLst>
              </p:cNvPr>
              <p:cNvSpPr txBox="1"/>
              <p:nvPr/>
            </p:nvSpPr>
            <p:spPr>
              <a:xfrm>
                <a:off x="144270" y="3970550"/>
                <a:ext cx="5289012" cy="598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Write the 1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US" dirty="0">
                    <a:solidFill>
                      <a:schemeClr val="bg1"/>
                    </a:solidFill>
                  </a:rPr>
                  <a:t> five terms of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8B4AF7-A2C4-4174-B10C-9DD32F77B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0" y="3970550"/>
                <a:ext cx="5289012" cy="598241"/>
              </a:xfrm>
              <a:prstGeom prst="rect">
                <a:avLst/>
              </a:prstGeom>
              <a:blipFill>
                <a:blip r:embed="rId3"/>
                <a:stretch>
                  <a:fillRect l="-1038" r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304724-0E16-4D3A-81A2-B91C0DFBAC14}"/>
              </a:ext>
            </a:extLst>
          </p:cNvPr>
          <p:cNvCxnSpPr/>
          <p:nvPr/>
        </p:nvCxnSpPr>
        <p:spPr>
          <a:xfrm>
            <a:off x="5777949" y="178119"/>
            <a:ext cx="0" cy="350241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35E26-DF15-4601-91BA-4784AB868F77}"/>
                  </a:ext>
                </a:extLst>
              </p:cNvPr>
              <p:cNvSpPr txBox="1"/>
              <p:nvPr/>
            </p:nvSpPr>
            <p:spPr>
              <a:xfrm>
                <a:off x="6096000" y="1508571"/>
                <a:ext cx="3790077" cy="1033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6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Sup>
                        <m:sSub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35E26-DF15-4601-91BA-4784AB868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08571"/>
                <a:ext cx="3790077" cy="1033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601CEC-8D8C-49C5-86CE-11507AF5E0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69583" y="765497"/>
            <a:ext cx="626208" cy="596348"/>
          </a:xfrm>
          <a:prstGeom prst="bentConnector3">
            <a:avLst>
              <a:gd name="adj1" fmla="val 96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1F3D12-81EA-468A-868D-4118F3E7CC72}"/>
                  </a:ext>
                </a:extLst>
              </p:cNvPr>
              <p:cNvSpPr txBox="1"/>
              <p:nvPr/>
            </p:nvSpPr>
            <p:spPr>
              <a:xfrm>
                <a:off x="9372762" y="580831"/>
                <a:ext cx="2092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at which the</a:t>
                </a:r>
              </a:p>
              <a:p>
                <a:r>
                  <a:rPr lang="en-US" dirty="0"/>
                  <a:t>sequence ends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1F3D12-81EA-468A-868D-4118F3E7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762" y="580831"/>
                <a:ext cx="2092496" cy="646331"/>
              </a:xfrm>
              <a:prstGeom prst="rect">
                <a:avLst/>
              </a:prstGeom>
              <a:blipFill>
                <a:blip r:embed="rId5"/>
                <a:stretch>
                  <a:fillRect l="-2624" t="-4717" r="-174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C5CD69C-7182-42A4-A5BA-26959628DA1F}"/>
              </a:ext>
            </a:extLst>
          </p:cNvPr>
          <p:cNvCxnSpPr>
            <a:cxnSpLocks/>
          </p:cNvCxnSpPr>
          <p:nvPr/>
        </p:nvCxnSpPr>
        <p:spPr>
          <a:xfrm rot="10800000">
            <a:off x="8729032" y="2687643"/>
            <a:ext cx="434847" cy="332345"/>
          </a:xfrm>
          <a:prstGeom prst="bentConnector3">
            <a:avLst>
              <a:gd name="adj1" fmla="val 101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8E901-1C9F-4BF1-839B-D4E80F850BF4}"/>
              </a:ext>
            </a:extLst>
          </p:cNvPr>
          <p:cNvCxnSpPr>
            <a:cxnSpLocks/>
          </p:cNvCxnSpPr>
          <p:nvPr/>
        </p:nvCxnSpPr>
        <p:spPr>
          <a:xfrm>
            <a:off x="7182655" y="1011970"/>
            <a:ext cx="0" cy="4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804F5C-0797-4AB7-9FFE-E45A2616667B}"/>
              </a:ext>
            </a:extLst>
          </p:cNvPr>
          <p:cNvSpPr txBox="1"/>
          <p:nvPr/>
        </p:nvSpPr>
        <p:spPr>
          <a:xfrm>
            <a:off x="6448918" y="580831"/>
            <a:ext cx="15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Formula to 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DD2EFA-DAFA-43EE-A4B3-F8532609C132}"/>
                  </a:ext>
                </a:extLst>
              </p:cNvPr>
              <p:cNvSpPr txBox="1"/>
              <p:nvPr/>
            </p:nvSpPr>
            <p:spPr>
              <a:xfrm>
                <a:off x="5887279" y="3964138"/>
                <a:ext cx="5935599" cy="760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Find a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describing the terms of the sequence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given by: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DD2EFA-DAFA-43EE-A4B3-F8532609C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279" y="3964138"/>
                <a:ext cx="5935599" cy="760465"/>
              </a:xfrm>
              <a:prstGeom prst="rect">
                <a:avLst/>
              </a:prstGeom>
              <a:blipFill>
                <a:blip r:embed="rId6"/>
                <a:stretch>
                  <a:fillRect l="-925" t="-4000" r="-103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590372-4D0A-4163-9DBB-347A0CAA1B54}"/>
                  </a:ext>
                </a:extLst>
              </p:cNvPr>
              <p:cNvSpPr txBox="1"/>
              <p:nvPr/>
            </p:nvSpPr>
            <p:spPr>
              <a:xfrm>
                <a:off x="9327566" y="2729947"/>
                <a:ext cx="2092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at which the</a:t>
                </a:r>
              </a:p>
              <a:p>
                <a:r>
                  <a:rPr lang="en-US" dirty="0"/>
                  <a:t>sequence begins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590372-4D0A-4163-9DBB-347A0CAA1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566" y="2729947"/>
                <a:ext cx="2092496" cy="646331"/>
              </a:xfrm>
              <a:prstGeom prst="rect">
                <a:avLst/>
              </a:prstGeom>
              <a:blipFill>
                <a:blip r:embed="rId7"/>
                <a:stretch>
                  <a:fillRect l="-2332" t="-5660" r="-204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9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91C2-6446-4BDE-965E-34936D81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3" y="-110444"/>
            <a:ext cx="10515600" cy="1325563"/>
          </a:xfrm>
        </p:spPr>
        <p:txBody>
          <a:bodyPr/>
          <a:lstStyle/>
          <a:p>
            <a:r>
              <a:rPr lang="en-US" dirty="0"/>
              <a:t>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D0520-6253-4F44-B445-4C36B7F1E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583" y="1011970"/>
                <a:ext cx="5642113" cy="4351338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FF0000"/>
                    </a:solidFill>
                  </a:rPr>
                  <a:t>sequence</a:t>
                </a:r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whose domain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values</a:t>
                </a:r>
                <a:r>
                  <a:rPr lang="en-US" dirty="0"/>
                  <a:t> (terms) of the sequence written in a particular order: 	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  <a:endParaRPr lang="en-US" dirty="0"/>
              </a:p>
              <a:p>
                <a:r>
                  <a:rPr lang="en-US" dirty="0"/>
                  <a:t>Written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D0520-6253-4F44-B445-4C36B7F1E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583" y="1011970"/>
                <a:ext cx="5642113" cy="4351338"/>
              </a:xfrm>
              <a:blipFill>
                <a:blip r:embed="rId2"/>
                <a:stretch>
                  <a:fillRect l="-1944" t="-2241" r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1B9968-6039-4641-9048-5F983DC15491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8B4AF7-A2C4-4174-B10C-9DD32F77BF2D}"/>
                  </a:ext>
                </a:extLst>
              </p:cNvPr>
              <p:cNvSpPr txBox="1"/>
              <p:nvPr/>
            </p:nvSpPr>
            <p:spPr>
              <a:xfrm>
                <a:off x="144270" y="3970550"/>
                <a:ext cx="503631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Find a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describing the terms of the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sequence given by: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,−4,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9, −16, 25,…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8B4AF7-A2C4-4174-B10C-9DD32F77B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0" y="3970550"/>
                <a:ext cx="5036315" cy="923330"/>
              </a:xfrm>
              <a:prstGeom prst="rect">
                <a:avLst/>
              </a:prstGeom>
              <a:blipFill>
                <a:blip r:embed="rId3"/>
                <a:stretch>
                  <a:fillRect l="-1090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304724-0E16-4D3A-81A2-B91C0DFBAC14}"/>
              </a:ext>
            </a:extLst>
          </p:cNvPr>
          <p:cNvCxnSpPr/>
          <p:nvPr/>
        </p:nvCxnSpPr>
        <p:spPr>
          <a:xfrm>
            <a:off x="5777949" y="178119"/>
            <a:ext cx="0" cy="350241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35E26-DF15-4601-91BA-4784AB868F77}"/>
                  </a:ext>
                </a:extLst>
              </p:cNvPr>
              <p:cNvSpPr txBox="1"/>
              <p:nvPr/>
            </p:nvSpPr>
            <p:spPr>
              <a:xfrm>
                <a:off x="6096000" y="1508571"/>
                <a:ext cx="3790077" cy="1033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6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Sup>
                        <m:sSub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35E26-DF15-4601-91BA-4784AB868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08571"/>
                <a:ext cx="3790077" cy="1033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601CEC-8D8C-49C5-86CE-11507AF5E0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69583" y="765497"/>
            <a:ext cx="626208" cy="596348"/>
          </a:xfrm>
          <a:prstGeom prst="bentConnector3">
            <a:avLst>
              <a:gd name="adj1" fmla="val 96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1F3D12-81EA-468A-868D-4118F3E7CC72}"/>
                  </a:ext>
                </a:extLst>
              </p:cNvPr>
              <p:cNvSpPr txBox="1"/>
              <p:nvPr/>
            </p:nvSpPr>
            <p:spPr>
              <a:xfrm>
                <a:off x="9372762" y="580831"/>
                <a:ext cx="2092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at which the</a:t>
                </a:r>
              </a:p>
              <a:p>
                <a:r>
                  <a:rPr lang="en-US" dirty="0"/>
                  <a:t>sequence ends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1F3D12-81EA-468A-868D-4118F3E7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762" y="580831"/>
                <a:ext cx="2092496" cy="646331"/>
              </a:xfrm>
              <a:prstGeom prst="rect">
                <a:avLst/>
              </a:prstGeom>
              <a:blipFill>
                <a:blip r:embed="rId5"/>
                <a:stretch>
                  <a:fillRect l="-2624" t="-4717" r="-174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C5CD69C-7182-42A4-A5BA-26959628DA1F}"/>
              </a:ext>
            </a:extLst>
          </p:cNvPr>
          <p:cNvCxnSpPr>
            <a:cxnSpLocks/>
          </p:cNvCxnSpPr>
          <p:nvPr/>
        </p:nvCxnSpPr>
        <p:spPr>
          <a:xfrm rot="10800000">
            <a:off x="8729032" y="2687643"/>
            <a:ext cx="434847" cy="332345"/>
          </a:xfrm>
          <a:prstGeom prst="bentConnector3">
            <a:avLst>
              <a:gd name="adj1" fmla="val 101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8E901-1C9F-4BF1-839B-D4E80F850BF4}"/>
              </a:ext>
            </a:extLst>
          </p:cNvPr>
          <p:cNvCxnSpPr>
            <a:cxnSpLocks/>
          </p:cNvCxnSpPr>
          <p:nvPr/>
        </p:nvCxnSpPr>
        <p:spPr>
          <a:xfrm>
            <a:off x="7182655" y="1011970"/>
            <a:ext cx="0" cy="4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804F5C-0797-4AB7-9FFE-E45A2616667B}"/>
              </a:ext>
            </a:extLst>
          </p:cNvPr>
          <p:cNvSpPr txBox="1"/>
          <p:nvPr/>
        </p:nvSpPr>
        <p:spPr>
          <a:xfrm>
            <a:off x="6448918" y="580831"/>
            <a:ext cx="15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Formula to 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590372-4D0A-4163-9DBB-347A0CAA1B54}"/>
                  </a:ext>
                </a:extLst>
              </p:cNvPr>
              <p:cNvSpPr txBox="1"/>
              <p:nvPr/>
            </p:nvSpPr>
            <p:spPr>
              <a:xfrm>
                <a:off x="9327566" y="2729947"/>
                <a:ext cx="2092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at which the</a:t>
                </a:r>
              </a:p>
              <a:p>
                <a:r>
                  <a:rPr lang="en-US" dirty="0"/>
                  <a:t>sequence begins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590372-4D0A-4163-9DBB-347A0CAA1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566" y="2729947"/>
                <a:ext cx="2092496" cy="646331"/>
              </a:xfrm>
              <a:prstGeom prst="rect">
                <a:avLst/>
              </a:prstGeom>
              <a:blipFill>
                <a:blip r:embed="rId6"/>
                <a:stretch>
                  <a:fillRect l="-2332" t="-5660" r="-204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0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4279-707D-41DB-B543-436490D0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40" y="-180975"/>
            <a:ext cx="10515600" cy="1325563"/>
          </a:xfrm>
        </p:spPr>
        <p:txBody>
          <a:bodyPr/>
          <a:lstStyle/>
          <a:p>
            <a:r>
              <a:rPr lang="en-US" dirty="0"/>
              <a:t>Factorials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30DF2-196E-4128-A62B-9BD294BB9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861" y="1011970"/>
                <a:ext cx="5337313" cy="4351338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⋯3⋅2⋅1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0!=1.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30DF2-196E-4128-A62B-9BD294BB9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861" y="1011970"/>
                <a:ext cx="5337313" cy="4351338"/>
              </a:xfrm>
              <a:blipFill>
                <a:blip r:embed="rId2"/>
                <a:stretch>
                  <a:fillRect l="-2055" t="-2241" r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0341502-43C1-4703-B8BC-32B38AF4C9C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DEBB0-677B-48A0-9081-2C4B6DA39D93}"/>
                  </a:ext>
                </a:extLst>
              </p:cNvPr>
              <p:cNvSpPr txBox="1"/>
              <p:nvPr/>
            </p:nvSpPr>
            <p:spPr>
              <a:xfrm>
                <a:off x="6794075" y="3970550"/>
                <a:ext cx="5188728" cy="641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Write the 1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US" dirty="0">
                    <a:solidFill>
                      <a:schemeClr val="bg1"/>
                    </a:solidFill>
                  </a:rPr>
                  <a:t> five terms of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DEBB0-677B-48A0-9081-2C4B6DA3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075" y="3970550"/>
                <a:ext cx="5188728" cy="641458"/>
              </a:xfrm>
              <a:prstGeom prst="rect">
                <a:avLst/>
              </a:prstGeom>
              <a:blipFill>
                <a:blip r:embed="rId3"/>
                <a:stretch>
                  <a:fillRect l="-1058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69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4279-707D-41DB-B543-436490D0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40" y="-180975"/>
            <a:ext cx="10515600" cy="1325563"/>
          </a:xfrm>
        </p:spPr>
        <p:txBody>
          <a:bodyPr/>
          <a:lstStyle/>
          <a:p>
            <a:r>
              <a:rPr lang="en-US" dirty="0"/>
              <a:t>Factorials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30DF2-196E-4128-A62B-9BD294BB9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861" y="1011970"/>
                <a:ext cx="5337313" cy="4351338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⋯3⋅2⋅1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0!=1.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30DF2-196E-4128-A62B-9BD294BB9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861" y="1011970"/>
                <a:ext cx="5337313" cy="4351338"/>
              </a:xfrm>
              <a:blipFill>
                <a:blip r:embed="rId2"/>
                <a:stretch>
                  <a:fillRect l="-2055" t="-2241" r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0341502-43C1-4703-B8BC-32B38AF4C9C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DEBB0-677B-48A0-9081-2C4B6DA39D93}"/>
                  </a:ext>
                </a:extLst>
              </p:cNvPr>
              <p:cNvSpPr txBox="1"/>
              <p:nvPr/>
            </p:nvSpPr>
            <p:spPr>
              <a:xfrm>
                <a:off x="6794075" y="3970550"/>
                <a:ext cx="1896353" cy="504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Simplify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DEBB0-677B-48A0-9081-2C4B6DA3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075" y="3970550"/>
                <a:ext cx="1896353" cy="504946"/>
              </a:xfrm>
              <a:prstGeom prst="rect">
                <a:avLst/>
              </a:prstGeom>
              <a:blipFill>
                <a:blip r:embed="rId3"/>
                <a:stretch>
                  <a:fillRect l="-2894" r="-1608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2DA313-1CC6-471F-94DC-27148463E8A2}"/>
                  </a:ext>
                </a:extLst>
              </p:cNvPr>
              <p:cNvSpPr txBox="1"/>
              <p:nvPr/>
            </p:nvSpPr>
            <p:spPr>
              <a:xfrm>
                <a:off x="162340" y="3964138"/>
                <a:ext cx="1658980" cy="489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Simplify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3!⋅4!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2!⋅6!</m:t>
                        </m:r>
                      </m:den>
                    </m:f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2DA313-1CC6-471F-94DC-27148463E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40" y="3964138"/>
                <a:ext cx="1658980" cy="489814"/>
              </a:xfrm>
              <a:prstGeom prst="rect">
                <a:avLst/>
              </a:prstGeom>
              <a:blipFill>
                <a:blip r:embed="rId4"/>
                <a:stretch>
                  <a:fillRect l="-330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62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4279-707D-41DB-B543-436490D0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40" y="-180975"/>
            <a:ext cx="10515600" cy="1325563"/>
          </a:xfrm>
        </p:spPr>
        <p:txBody>
          <a:bodyPr/>
          <a:lstStyle/>
          <a:p>
            <a:r>
              <a:rPr lang="en-US" dirty="0"/>
              <a:t>Recursive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30DF2-196E-4128-A62B-9BD294BB9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861" y="1011970"/>
                <a:ext cx="11734799" cy="4351338"/>
              </a:xfrm>
            </p:spPr>
            <p:txBody>
              <a:bodyPr/>
              <a:lstStyle/>
              <a:p>
                <a:r>
                  <a:rPr lang="en-US" dirty="0"/>
                  <a:t>A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recursive</a:t>
                </a:r>
                <a:r>
                  <a:rPr lang="en-US" dirty="0"/>
                  <a:t> if the </a:t>
                </a:r>
                <a:r>
                  <a:rPr lang="en-US" i="1" dirty="0"/>
                  <a:t>current</a:t>
                </a:r>
                <a:r>
                  <a:rPr lang="en-US" dirty="0"/>
                  <a:t> step relies on a </a:t>
                </a:r>
                <a:r>
                  <a:rPr lang="en-US" i="1" dirty="0"/>
                  <a:t>previous</a:t>
                </a:r>
                <a:r>
                  <a:rPr lang="en-US" dirty="0"/>
                  <a:t> step.</a:t>
                </a:r>
              </a:p>
              <a:p>
                <a:r>
                  <a:rPr lang="en-US" dirty="0"/>
                  <a:t>Usually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provided as initial steps.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30DF2-196E-4128-A62B-9BD294BB9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861" y="1011970"/>
                <a:ext cx="11734799" cy="4351338"/>
              </a:xfrm>
              <a:blipFill>
                <a:blip r:embed="rId2"/>
                <a:stretch>
                  <a:fillRect l="-935" t="-2101" r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0341502-43C1-4703-B8BC-32B38AF4C9C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DEBB0-677B-48A0-9081-2C4B6DA39D93}"/>
                  </a:ext>
                </a:extLst>
              </p:cNvPr>
              <p:cNvSpPr txBox="1"/>
              <p:nvPr/>
            </p:nvSpPr>
            <p:spPr>
              <a:xfrm>
                <a:off x="6559828" y="3964138"/>
                <a:ext cx="5124223" cy="991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Write the 1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US" dirty="0">
                    <a:solidFill>
                      <a:schemeClr val="bg1"/>
                    </a:solidFill>
                  </a:rPr>
                  <a:t> four terms of the sequence given by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DEBB0-677B-48A0-9081-2C4B6DA3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28" y="3964138"/>
                <a:ext cx="5124223" cy="991105"/>
              </a:xfrm>
              <a:prstGeom prst="rect">
                <a:avLst/>
              </a:prstGeom>
              <a:blipFill>
                <a:blip r:embed="rId3"/>
                <a:stretch>
                  <a:fillRect l="-951" t="-3067" r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569C8C-C1FE-49CD-B350-BD00B636C8D0}"/>
                  </a:ext>
                </a:extLst>
              </p:cNvPr>
              <p:cNvSpPr txBox="1"/>
              <p:nvPr/>
            </p:nvSpPr>
            <p:spPr>
              <a:xfrm>
                <a:off x="162340" y="3964138"/>
                <a:ext cx="51242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Write the 1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US" dirty="0">
                    <a:solidFill>
                      <a:schemeClr val="bg1"/>
                    </a:solidFill>
                  </a:rPr>
                  <a:t> four terms of the sequence given by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569C8C-C1FE-49CD-B350-BD00B636C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40" y="3964138"/>
                <a:ext cx="5124223" cy="646331"/>
              </a:xfrm>
              <a:prstGeom prst="rect">
                <a:avLst/>
              </a:prstGeom>
              <a:blipFill>
                <a:blip r:embed="rId4"/>
                <a:stretch>
                  <a:fillRect l="-1071" t="-4717" r="-11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7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4279-707D-41DB-B543-436490D0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3" y="-273740"/>
            <a:ext cx="10515600" cy="1325563"/>
          </a:xfrm>
        </p:spPr>
        <p:txBody>
          <a:bodyPr/>
          <a:lstStyle/>
          <a:p>
            <a:r>
              <a:rPr lang="en-US" dirty="0"/>
              <a:t>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30DF2-196E-4128-A62B-9BD294BB9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313" y="511140"/>
                <a:ext cx="5414643" cy="4351338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i="1" dirty="0"/>
                  <a:t>sum</a:t>
                </a:r>
                <a:r>
                  <a:rPr lang="en-US" dirty="0"/>
                  <a:t> of all the terms in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b="0" dirty="0"/>
                  <a:t> is called a </a:t>
                </a:r>
                <a:r>
                  <a:rPr lang="en-US" b="1" dirty="0">
                    <a:solidFill>
                      <a:srgbClr val="FF0000"/>
                    </a:solidFill>
                  </a:rPr>
                  <a:t>series</a:t>
                </a:r>
                <a:r>
                  <a:rPr lang="en-US" b="0" dirty="0"/>
                  <a:t>.</a:t>
                </a:r>
              </a:p>
              <a:p>
                <a:r>
                  <a:rPr lang="en-US" b="0" dirty="0"/>
                  <a:t>The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b="0" dirty="0"/>
                  <a:t> is denoted as 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30DF2-196E-4128-A62B-9BD294BB9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313" y="511140"/>
                <a:ext cx="5414643" cy="4351338"/>
              </a:xfrm>
              <a:blipFill>
                <a:blip r:embed="rId2"/>
                <a:stretch>
                  <a:fillRect l="-202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0341502-43C1-4703-B8BC-32B38AF4C9C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DEBB0-677B-48A0-9081-2C4B6DA39D93}"/>
                  </a:ext>
                </a:extLst>
              </p:cNvPr>
              <p:cNvSpPr txBox="1"/>
              <p:nvPr/>
            </p:nvSpPr>
            <p:spPr>
              <a:xfrm>
                <a:off x="6559828" y="3964138"/>
                <a:ext cx="52072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Write the series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4+8+16+32+64+⋯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using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Sigma notation.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DEBB0-677B-48A0-9081-2C4B6DA3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28" y="3964138"/>
                <a:ext cx="5207259" cy="646331"/>
              </a:xfrm>
              <a:prstGeom prst="rect">
                <a:avLst/>
              </a:prstGeom>
              <a:blipFill>
                <a:blip r:embed="rId3"/>
                <a:stretch>
                  <a:fillRect l="-937" t="-4717" r="-35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569C8C-C1FE-49CD-B350-BD00B636C8D0}"/>
                  </a:ext>
                </a:extLst>
              </p:cNvPr>
              <p:cNvSpPr txBox="1"/>
              <p:nvPr/>
            </p:nvSpPr>
            <p:spPr>
              <a:xfrm>
                <a:off x="162340" y="3964138"/>
                <a:ext cx="4785669" cy="762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Write the series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using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Sigma notation.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569C8C-C1FE-49CD-B350-BD00B636C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40" y="3964138"/>
                <a:ext cx="4785669" cy="762325"/>
              </a:xfrm>
              <a:prstGeom prst="rect">
                <a:avLst/>
              </a:prstGeom>
              <a:blipFill>
                <a:blip r:embed="rId4"/>
                <a:stretch>
                  <a:fillRect l="-1146" r="-25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F5661D-3B6D-4B75-AA50-0A4658738265}"/>
              </a:ext>
            </a:extLst>
          </p:cNvPr>
          <p:cNvCxnSpPr/>
          <p:nvPr/>
        </p:nvCxnSpPr>
        <p:spPr>
          <a:xfrm>
            <a:off x="5777949" y="178119"/>
            <a:ext cx="0" cy="350241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54249C-E219-43B9-901F-C71C92821EE4}"/>
                  </a:ext>
                </a:extLst>
              </p:cNvPr>
              <p:cNvSpPr/>
              <p:nvPr/>
            </p:nvSpPr>
            <p:spPr>
              <a:xfrm>
                <a:off x="6511086" y="705260"/>
                <a:ext cx="2205604" cy="2428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54249C-E219-43B9-901F-C71C92821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086" y="705260"/>
                <a:ext cx="2205604" cy="2428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8C1796F-B066-4DFF-BE99-F57E42E0DC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33842" y="379409"/>
            <a:ext cx="348588" cy="325850"/>
          </a:xfrm>
          <a:prstGeom prst="bentConnector3">
            <a:avLst>
              <a:gd name="adj1" fmla="val 103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B21DA-8F02-45D2-BA83-F7FB09EBC044}"/>
                  </a:ext>
                </a:extLst>
              </p:cNvPr>
              <p:cNvSpPr txBox="1"/>
              <p:nvPr/>
            </p:nvSpPr>
            <p:spPr>
              <a:xfrm>
                <a:off x="7621978" y="146007"/>
                <a:ext cx="2092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at which the</a:t>
                </a:r>
              </a:p>
              <a:p>
                <a:r>
                  <a:rPr lang="en-US" dirty="0"/>
                  <a:t>sequence ends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B21DA-8F02-45D2-BA83-F7FB09EBC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978" y="146007"/>
                <a:ext cx="2092496" cy="646331"/>
              </a:xfrm>
              <a:prstGeom prst="rect">
                <a:avLst/>
              </a:prstGeom>
              <a:blipFill>
                <a:blip r:embed="rId6"/>
                <a:stretch>
                  <a:fillRect l="-2326" t="-5660" r="-17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FAFDC99-D7F7-4C5D-BCBF-48A7B05A205E}"/>
              </a:ext>
            </a:extLst>
          </p:cNvPr>
          <p:cNvCxnSpPr>
            <a:cxnSpLocks/>
          </p:cNvCxnSpPr>
          <p:nvPr/>
        </p:nvCxnSpPr>
        <p:spPr>
          <a:xfrm rot="10800000">
            <a:off x="7547068" y="3114297"/>
            <a:ext cx="434847" cy="332345"/>
          </a:xfrm>
          <a:prstGeom prst="bentConnector3">
            <a:avLst>
              <a:gd name="adj1" fmla="val 101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DD8136-2077-4FC6-8FE0-D2259C77877D}"/>
              </a:ext>
            </a:extLst>
          </p:cNvPr>
          <p:cNvCxnSpPr>
            <a:cxnSpLocks/>
          </p:cNvCxnSpPr>
          <p:nvPr/>
        </p:nvCxnSpPr>
        <p:spPr>
          <a:xfrm flipH="1">
            <a:off x="8716690" y="2075855"/>
            <a:ext cx="830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A1A0A0-037F-4686-A3BC-B586A4F1F9AF}"/>
              </a:ext>
            </a:extLst>
          </p:cNvPr>
          <p:cNvSpPr txBox="1"/>
          <p:nvPr/>
        </p:nvSpPr>
        <p:spPr>
          <a:xfrm>
            <a:off x="9714474" y="1908343"/>
            <a:ext cx="15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Formula to 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2076DB-0DE0-402C-AA19-BD69BECB9304}"/>
                  </a:ext>
                </a:extLst>
              </p:cNvPr>
              <p:cNvSpPr txBox="1"/>
              <p:nvPr/>
            </p:nvSpPr>
            <p:spPr>
              <a:xfrm>
                <a:off x="8037830" y="3047117"/>
                <a:ext cx="2092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at which the</a:t>
                </a:r>
              </a:p>
              <a:p>
                <a:r>
                  <a:rPr lang="en-US" dirty="0"/>
                  <a:t>sequence begins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2076DB-0DE0-402C-AA19-BD69BECB9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30" y="3047117"/>
                <a:ext cx="2092496" cy="646331"/>
              </a:xfrm>
              <a:prstGeom prst="rect">
                <a:avLst/>
              </a:prstGeom>
              <a:blipFill>
                <a:blip r:embed="rId7"/>
                <a:stretch>
                  <a:fillRect l="-2624" t="-5660" r="-174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0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4279-707D-41DB-B543-436490D0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3" y="-273740"/>
            <a:ext cx="10515600" cy="1325563"/>
          </a:xfrm>
        </p:spPr>
        <p:txBody>
          <a:bodyPr/>
          <a:lstStyle/>
          <a:p>
            <a:r>
              <a:rPr lang="en-US" dirty="0"/>
              <a:t>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30DF2-196E-4128-A62B-9BD294BB9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313" y="511140"/>
                <a:ext cx="5414643" cy="4351338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i="1" dirty="0"/>
                  <a:t>sum</a:t>
                </a:r>
                <a:r>
                  <a:rPr lang="en-US" dirty="0"/>
                  <a:t> of all the terms in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b="0" dirty="0"/>
                  <a:t> is called a </a:t>
                </a:r>
                <a:r>
                  <a:rPr lang="en-US" b="1" dirty="0">
                    <a:solidFill>
                      <a:srgbClr val="FF0000"/>
                    </a:solidFill>
                  </a:rPr>
                  <a:t>series</a:t>
                </a:r>
                <a:r>
                  <a:rPr lang="en-US" b="0" dirty="0"/>
                  <a:t>.</a:t>
                </a:r>
              </a:p>
              <a:p>
                <a:r>
                  <a:rPr lang="en-US" b="0" dirty="0"/>
                  <a:t>The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b="0" dirty="0"/>
                  <a:t> is denoted as 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30DF2-196E-4128-A62B-9BD294BB9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313" y="511140"/>
                <a:ext cx="5414643" cy="4351338"/>
              </a:xfrm>
              <a:blipFill>
                <a:blip r:embed="rId2"/>
                <a:stretch>
                  <a:fillRect l="-202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0341502-43C1-4703-B8BC-32B38AF4C9C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DEBB0-677B-48A0-9081-2C4B6DA39D93}"/>
                  </a:ext>
                </a:extLst>
              </p:cNvPr>
              <p:cNvSpPr txBox="1"/>
              <p:nvPr/>
            </p:nvSpPr>
            <p:spPr>
              <a:xfrm>
                <a:off x="6559828" y="3964138"/>
                <a:ext cx="3168240" cy="375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Evaluate the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DEBB0-677B-48A0-9081-2C4B6DA3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28" y="3964138"/>
                <a:ext cx="3168240" cy="375103"/>
              </a:xfrm>
              <a:prstGeom prst="rect">
                <a:avLst/>
              </a:prstGeom>
              <a:blipFill>
                <a:blip r:embed="rId3"/>
                <a:stretch>
                  <a:fillRect l="-1538" t="-116129" r="-2692" b="-18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569C8C-C1FE-49CD-B350-BD00B636C8D0}"/>
                  </a:ext>
                </a:extLst>
              </p:cNvPr>
              <p:cNvSpPr txBox="1"/>
              <p:nvPr/>
            </p:nvSpPr>
            <p:spPr>
              <a:xfrm>
                <a:off x="162340" y="3964138"/>
                <a:ext cx="3733651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Evaluate the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569C8C-C1FE-49CD-B350-BD00B636C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40" y="3964138"/>
                <a:ext cx="3733651" cy="385939"/>
              </a:xfrm>
              <a:prstGeom prst="rect">
                <a:avLst/>
              </a:prstGeom>
              <a:blipFill>
                <a:blip r:embed="rId4"/>
                <a:stretch>
                  <a:fillRect l="-1471" t="-109375" r="-490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F5661D-3B6D-4B75-AA50-0A4658738265}"/>
              </a:ext>
            </a:extLst>
          </p:cNvPr>
          <p:cNvCxnSpPr/>
          <p:nvPr/>
        </p:nvCxnSpPr>
        <p:spPr>
          <a:xfrm>
            <a:off x="5777949" y="178119"/>
            <a:ext cx="0" cy="350241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54249C-E219-43B9-901F-C71C92821EE4}"/>
                  </a:ext>
                </a:extLst>
              </p:cNvPr>
              <p:cNvSpPr/>
              <p:nvPr/>
            </p:nvSpPr>
            <p:spPr>
              <a:xfrm>
                <a:off x="6511086" y="705260"/>
                <a:ext cx="2205604" cy="2428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54249C-E219-43B9-901F-C71C92821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086" y="705260"/>
                <a:ext cx="2205604" cy="2428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8C1796F-B066-4DFF-BE99-F57E42E0DC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33842" y="379409"/>
            <a:ext cx="348588" cy="325850"/>
          </a:xfrm>
          <a:prstGeom prst="bentConnector3">
            <a:avLst>
              <a:gd name="adj1" fmla="val 103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B21DA-8F02-45D2-BA83-F7FB09EBC044}"/>
                  </a:ext>
                </a:extLst>
              </p:cNvPr>
              <p:cNvSpPr txBox="1"/>
              <p:nvPr/>
            </p:nvSpPr>
            <p:spPr>
              <a:xfrm>
                <a:off x="7621978" y="146007"/>
                <a:ext cx="2092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at which the</a:t>
                </a:r>
              </a:p>
              <a:p>
                <a:r>
                  <a:rPr lang="en-US" dirty="0"/>
                  <a:t>sequence ends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B21DA-8F02-45D2-BA83-F7FB09EBC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978" y="146007"/>
                <a:ext cx="2092496" cy="646331"/>
              </a:xfrm>
              <a:prstGeom prst="rect">
                <a:avLst/>
              </a:prstGeom>
              <a:blipFill>
                <a:blip r:embed="rId6"/>
                <a:stretch>
                  <a:fillRect l="-2326" t="-5660" r="-17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FAFDC99-D7F7-4C5D-BCBF-48A7B05A205E}"/>
              </a:ext>
            </a:extLst>
          </p:cNvPr>
          <p:cNvCxnSpPr>
            <a:cxnSpLocks/>
          </p:cNvCxnSpPr>
          <p:nvPr/>
        </p:nvCxnSpPr>
        <p:spPr>
          <a:xfrm rot="10800000">
            <a:off x="7547068" y="3114297"/>
            <a:ext cx="434847" cy="332345"/>
          </a:xfrm>
          <a:prstGeom prst="bentConnector3">
            <a:avLst>
              <a:gd name="adj1" fmla="val 101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DD8136-2077-4FC6-8FE0-D2259C77877D}"/>
              </a:ext>
            </a:extLst>
          </p:cNvPr>
          <p:cNvCxnSpPr>
            <a:cxnSpLocks/>
          </p:cNvCxnSpPr>
          <p:nvPr/>
        </p:nvCxnSpPr>
        <p:spPr>
          <a:xfrm flipH="1">
            <a:off x="8716690" y="2075855"/>
            <a:ext cx="830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A1A0A0-037F-4686-A3BC-B586A4F1F9AF}"/>
              </a:ext>
            </a:extLst>
          </p:cNvPr>
          <p:cNvSpPr txBox="1"/>
          <p:nvPr/>
        </p:nvSpPr>
        <p:spPr>
          <a:xfrm>
            <a:off x="9714474" y="1908343"/>
            <a:ext cx="15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Formula to 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2076DB-0DE0-402C-AA19-BD69BECB9304}"/>
                  </a:ext>
                </a:extLst>
              </p:cNvPr>
              <p:cNvSpPr txBox="1"/>
              <p:nvPr/>
            </p:nvSpPr>
            <p:spPr>
              <a:xfrm>
                <a:off x="8037830" y="3047117"/>
                <a:ext cx="2092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at which the</a:t>
                </a:r>
              </a:p>
              <a:p>
                <a:r>
                  <a:rPr lang="en-US" dirty="0"/>
                  <a:t>sequence begins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2076DB-0DE0-402C-AA19-BD69BECB9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30" y="3047117"/>
                <a:ext cx="2092496" cy="646331"/>
              </a:xfrm>
              <a:prstGeom prst="rect">
                <a:avLst/>
              </a:prstGeom>
              <a:blipFill>
                <a:blip r:embed="rId7"/>
                <a:stretch>
                  <a:fillRect l="-2624" t="-5660" r="-174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5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735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10.1: Sequences and Series</vt:lpstr>
      <vt:lpstr>Sequence</vt:lpstr>
      <vt:lpstr>Sequence</vt:lpstr>
      <vt:lpstr>Sequence</vt:lpstr>
      <vt:lpstr>Factorials</vt:lpstr>
      <vt:lpstr>Factorials</vt:lpstr>
      <vt:lpstr>Recursive formulas</vt:lpstr>
      <vt:lpstr>Series</vt:lpstr>
      <vt:lpstr>Series</vt:lpstr>
      <vt:lpstr>Series</vt:lpstr>
      <vt:lpstr>Series</vt:lpstr>
      <vt:lpstr>Sum of the first 100 numbers</vt:lpstr>
      <vt:lpstr>Formulas for Computing Summations</vt:lpstr>
      <vt:lpstr>Formulas for Computing Summations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10.1: Sequences and Series</dc:title>
  <dc:creator>Brito, Casey</dc:creator>
  <cp:lastModifiedBy>Brito, Casey</cp:lastModifiedBy>
  <cp:revision>21</cp:revision>
  <dcterms:created xsi:type="dcterms:W3CDTF">2018-04-30T14:43:41Z</dcterms:created>
  <dcterms:modified xsi:type="dcterms:W3CDTF">2018-05-07T19:39:42Z</dcterms:modified>
</cp:coreProperties>
</file>