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Brito" userId="ee5f6a09-792e-4435-82b3-e58ee59be0b7" providerId="ADAL" clId="{7789FB64-D547-4511-AB20-36C763484A6C}"/>
    <pc:docChg chg="modSld">
      <pc:chgData name="Casey Brito" userId="ee5f6a09-792e-4435-82b3-e58ee59be0b7" providerId="ADAL" clId="{7789FB64-D547-4511-AB20-36C763484A6C}" dt="2017-09-28T07:38:17.608" v="9"/>
      <pc:docMkLst>
        <pc:docMk/>
      </pc:docMkLst>
      <pc:sldChg chg="addSp modSp modAnim">
        <pc:chgData name="Casey Brito" userId="ee5f6a09-792e-4435-82b3-e58ee59be0b7" providerId="ADAL" clId="{7789FB64-D547-4511-AB20-36C763484A6C}" dt="2017-09-28T07:38:17.608" v="9"/>
        <pc:sldMkLst>
          <pc:docMk/>
          <pc:sldMk cId="2155595999" sldId="262"/>
        </pc:sldMkLst>
        <pc:cxnChg chg="add mod">
          <ac:chgData name="Casey Brito" userId="ee5f6a09-792e-4435-82b3-e58ee59be0b7" providerId="ADAL" clId="{7789FB64-D547-4511-AB20-36C763484A6C}" dt="2017-09-28T07:38:08.215" v="8" actId="1582"/>
          <ac:cxnSpMkLst>
            <pc:docMk/>
            <pc:sldMk cId="2155595999" sldId="262"/>
            <ac:cxnSpMk id="8" creationId="{989AECD3-C8AC-4C98-8F04-3296C306FED9}"/>
          </ac:cxnSpMkLst>
        </pc:cxnChg>
        <pc:cxnChg chg="add mod">
          <ac:chgData name="Casey Brito" userId="ee5f6a09-792e-4435-82b3-e58ee59be0b7" providerId="ADAL" clId="{7789FB64-D547-4511-AB20-36C763484A6C}" dt="2017-09-28T07:37:51.289" v="6" actId="1582"/>
          <ac:cxnSpMkLst>
            <pc:docMk/>
            <pc:sldMk cId="2155595999" sldId="262"/>
            <ac:cxnSpMk id="10" creationId="{36913A1E-8303-4019-9EB2-5A10CC36EC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338F-989E-4CD8-AEF7-170C4B8E1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CA730-6218-4C33-85C1-AF4A56587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Accompanying PowerPoint</a:t>
            </a:r>
          </a:p>
        </p:txBody>
      </p:sp>
    </p:spTree>
    <p:extLst>
      <p:ext uri="{BB962C8B-B14F-4D97-AF65-F5344CB8AC3E}">
        <p14:creationId xmlns:p14="http://schemas.microsoft.com/office/powerpoint/2010/main" val="218384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EDF-391C-44A5-961A-0C763FC9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vertex of the parabola</a:t>
            </a:r>
            <a:br>
              <a:rPr lang="en-US" dirty="0"/>
            </a:b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-2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dirty="0"/>
              <a:t> + 4 and sketch its graph.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1D5C26-DB3D-483A-84BE-03B13377F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083" t="26932" r="30307" b="34346"/>
          <a:stretch/>
        </p:blipFill>
        <p:spPr>
          <a:xfrm>
            <a:off x="3854547" y="2499855"/>
            <a:ext cx="5500468" cy="37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52E7-01F3-409D-B80F-E57A2E89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a polynomial of degree 7 whose zeros are -2, 0, 1 (multiplicities 2, 4, 1 respectively)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521A-B353-40DF-9BA1-E8B17EA9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7</a:t>
            </a:r>
            <a:r>
              <a:rPr lang="en-US" dirty="0"/>
              <a:t> + 3</a:t>
            </a:r>
            <a:r>
              <a:rPr lang="en-US" i="1" dirty="0"/>
              <a:t>x</a:t>
            </a:r>
            <a:r>
              <a:rPr lang="en-US" baseline="30000" dirty="0"/>
              <a:t>6</a:t>
            </a:r>
            <a:r>
              <a:rPr lang="en-US" dirty="0"/>
              <a:t> – 4</a:t>
            </a:r>
            <a:r>
              <a:rPr lang="en-US" i="1" dirty="0"/>
              <a:t>x</a:t>
            </a:r>
            <a:r>
              <a:rPr lang="en-US" baseline="30000" dirty="0"/>
              <a:t>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54F9-0059-48D4-BE09-D6548E04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 polynomial</a:t>
            </a:r>
            <a:br>
              <a:rPr lang="en-US" dirty="0"/>
            </a:b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+ 2)(</a:t>
            </a:r>
            <a:r>
              <a:rPr lang="en-US" i="1" dirty="0"/>
              <a:t>x</a:t>
            </a:r>
            <a:r>
              <a:rPr lang="en-US" dirty="0"/>
              <a:t> – 2)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ED46C-5652-48FB-8BAC-C3C51D6CA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35" t="30656" r="37843" b="29877"/>
          <a:stretch/>
        </p:blipFill>
        <p:spPr>
          <a:xfrm>
            <a:off x="3425214" y="2489982"/>
            <a:ext cx="5819117" cy="3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7703-6B9F-4BB3-A704-D511BBB0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 Bounds for Real 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EB9A-8EC9-46F2-B0CA-DBB1AB3F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Let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be a polynomial with real coefficients and a positive leading coefficient. Suppose we perform synthetic division on </a:t>
            </a:r>
            <a:r>
              <a:rPr lang="en-US" sz="2000" i="1" dirty="0"/>
              <a:t>f</a:t>
            </a:r>
            <a:r>
              <a:rPr lang="en-US" sz="2000" dirty="0"/>
              <a:t> using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c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i="1" dirty="0"/>
              <a:t>c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FF0000"/>
                </a:solidFill>
              </a:rPr>
              <a:t>positive</a:t>
            </a:r>
            <a:r>
              <a:rPr lang="en-US" sz="2000" dirty="0"/>
              <a:t> and each number in the bottom row is either positive or zero, </a:t>
            </a:r>
            <a:r>
              <a:rPr lang="en-US" sz="2000" i="1" dirty="0"/>
              <a:t>c</a:t>
            </a:r>
            <a:r>
              <a:rPr lang="en-US" sz="2000" dirty="0"/>
              <a:t> is an </a:t>
            </a:r>
            <a:r>
              <a:rPr lang="en-US" sz="2000" b="1" u="sng" dirty="0"/>
              <a:t>upper bound</a:t>
            </a:r>
            <a:r>
              <a:rPr lang="en-US" sz="2000" dirty="0"/>
              <a:t> for the real zeros of </a:t>
            </a:r>
            <a:r>
              <a:rPr lang="en-US" sz="2000" i="1" dirty="0"/>
              <a:t>f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i="1" dirty="0"/>
              <a:t>c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FF0000"/>
                </a:solidFill>
              </a:rPr>
              <a:t>negative</a:t>
            </a:r>
            <a:r>
              <a:rPr lang="en-US" sz="2000" dirty="0"/>
              <a:t> and the numbers in the bottom row are alternating positive and negative (zero being allowed), </a:t>
            </a:r>
            <a:r>
              <a:rPr lang="en-US" sz="2000" i="1" dirty="0"/>
              <a:t>c</a:t>
            </a:r>
            <a:r>
              <a:rPr lang="en-US" sz="2000" dirty="0"/>
              <a:t> is a </a:t>
            </a:r>
            <a:r>
              <a:rPr lang="en-US" sz="2000" b="1" u="sng" dirty="0"/>
              <a:t>lower bound</a:t>
            </a:r>
            <a:r>
              <a:rPr lang="en-US" sz="2000" b="1" dirty="0"/>
              <a:t> </a:t>
            </a:r>
            <a:r>
              <a:rPr lang="en-US" sz="2000" dirty="0"/>
              <a:t>for the real zeros of </a:t>
            </a:r>
            <a:r>
              <a:rPr lang="en-US" sz="2000" i="1" dirty="0"/>
              <a:t>f</a:t>
            </a:r>
            <a:r>
              <a:rPr lang="en-US" sz="2000" dirty="0"/>
              <a:t>.</a:t>
            </a:r>
          </a:p>
          <a:p>
            <a:r>
              <a:rPr lang="en-US" sz="2000" dirty="0"/>
              <a:t>Ex: Find the real zeros of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4</a:t>
            </a:r>
            <a:r>
              <a:rPr lang="en-US" sz="2000" i="1" dirty="0"/>
              <a:t>x</a:t>
            </a:r>
            <a:r>
              <a:rPr lang="en-US" sz="2000" baseline="30000" dirty="0"/>
              <a:t>3</a:t>
            </a:r>
            <a:r>
              <a:rPr lang="en-US" sz="2000" dirty="0"/>
              <a:t> – x</a:t>
            </a:r>
            <a:r>
              <a:rPr lang="en-US" sz="2000" baseline="30000" dirty="0"/>
              <a:t>2</a:t>
            </a:r>
            <a:r>
              <a:rPr lang="en-US" sz="2000" dirty="0"/>
              <a:t> + 36</a:t>
            </a:r>
            <a:r>
              <a:rPr lang="en-US" sz="2000" i="1" dirty="0"/>
              <a:t>x</a:t>
            </a:r>
            <a:r>
              <a:rPr lang="en-US" sz="2000" dirty="0"/>
              <a:t> – 9.</a:t>
            </a:r>
          </a:p>
          <a:p>
            <a:pPr lvl="4"/>
            <a:endParaRPr lang="en-US" sz="1400" dirty="0"/>
          </a:p>
          <a:p>
            <a:pPr marL="2171700" lvl="4" indent="-342900">
              <a:buAutoNum type="arabicPlain"/>
            </a:pPr>
            <a:r>
              <a:rPr lang="en-US" sz="1400" dirty="0"/>
              <a:t>4    -1    36   -9</a:t>
            </a:r>
          </a:p>
          <a:p>
            <a:pPr marL="1828800" lvl="4" indent="0">
              <a:buNone/>
            </a:pPr>
            <a:r>
              <a:rPr lang="en-US" sz="1400" dirty="0"/>
              <a:t>              4      3   39</a:t>
            </a:r>
          </a:p>
          <a:p>
            <a:pPr marL="1828800" lvl="4" indent="0">
              <a:buNone/>
            </a:pPr>
            <a:r>
              <a:rPr lang="en-US" sz="1400" dirty="0"/>
              <a:t>       4     3    39   30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FE3FEC04-DD63-4B13-A782-5F58216477B5}"/>
              </a:ext>
            </a:extLst>
          </p:cNvPr>
          <p:cNvSpPr/>
          <p:nvPr/>
        </p:nvSpPr>
        <p:spPr>
          <a:xfrm>
            <a:off x="4293704" y="5340626"/>
            <a:ext cx="477079" cy="4638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7CFD2-5C80-4E3A-A639-AA0E31CBFCBB}"/>
              </a:ext>
            </a:extLst>
          </p:cNvPr>
          <p:cNvCxnSpPr/>
          <p:nvPr/>
        </p:nvCxnSpPr>
        <p:spPr>
          <a:xfrm>
            <a:off x="4638261" y="6042991"/>
            <a:ext cx="1470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4D80-7A69-4E17-AA4F-D8776090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4</a:t>
            </a:r>
            <a:r>
              <a:rPr lang="en-US" dirty="0"/>
              <a:t> – 3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 + 6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– 12</a:t>
            </a:r>
            <a:r>
              <a:rPr lang="en-US" i="1" dirty="0"/>
              <a:t>x</a:t>
            </a:r>
            <a:r>
              <a:rPr lang="en-US" dirty="0"/>
              <a:t> + 8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64D6-CC58-47A0-ACDF-586D504B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Apply Descartes’ Rule of Signs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Use the Rational Zero Theorem to find the possible rational zeros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Use upper/lower bound rule to determine which possibilities to throw out.</a:t>
            </a:r>
          </a:p>
        </p:txBody>
      </p:sp>
    </p:spTree>
    <p:extLst>
      <p:ext uri="{BB962C8B-B14F-4D97-AF65-F5344CB8AC3E}">
        <p14:creationId xmlns:p14="http://schemas.microsoft.com/office/powerpoint/2010/main" val="19280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4B92FD-9925-4C5F-8380-7F90D3214D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Graph the function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4B92FD-9925-4C5F-8380-7F90D3214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CC242-A5B5-4E6D-8952-427F743A5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2007-3C69-4EC9-958C-6D9B8574A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Find the domain.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the intercepts.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any holes.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the asymptotes.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additional points on the graph.</a:t>
            </a:r>
          </a:p>
          <a:p>
            <a:pPr>
              <a:buFont typeface="+mj-lt"/>
              <a:buAutoNum type="arabicPeriod"/>
            </a:pPr>
            <a:r>
              <a:rPr lang="en-US" dirty="0"/>
              <a:t>Sketch the graph.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E69D-5995-4DF8-BF52-018915041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A6D51-18CE-468B-B862-8EE438A2A0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8198" t="32712" r="37089" b="23922"/>
          <a:stretch/>
        </p:blipFill>
        <p:spPr>
          <a:xfrm>
            <a:off x="7048767" y="2776131"/>
            <a:ext cx="4745451" cy="33331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9AECD3-C8AC-4C98-8F04-3296C306FED9}"/>
              </a:ext>
            </a:extLst>
          </p:cNvPr>
          <p:cNvCxnSpPr/>
          <p:nvPr/>
        </p:nvCxnSpPr>
        <p:spPr>
          <a:xfrm flipV="1">
            <a:off x="7182678" y="2902226"/>
            <a:ext cx="4545496" cy="286247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913A1E-8303-4019-9EB2-5A10CC36ECEE}"/>
              </a:ext>
            </a:extLst>
          </p:cNvPr>
          <p:cNvCxnSpPr/>
          <p:nvPr/>
        </p:nvCxnSpPr>
        <p:spPr>
          <a:xfrm flipV="1">
            <a:off x="9223513" y="3114261"/>
            <a:ext cx="0" cy="2650435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9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264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Wisp</vt:lpstr>
      <vt:lpstr>Chapter 2 Review</vt:lpstr>
      <vt:lpstr>Find the vertex of the parabola f(x) = -2x2 + 2x + 4 and sketch its graph.</vt:lpstr>
      <vt:lpstr>Find a polynomial of degree 7 whose zeros are -2, 0, 1 (multiplicities 2, 4, 1 respectively)</vt:lpstr>
      <vt:lpstr>Graph the polynomial f(x) = x(x + 2)(x – 2)2</vt:lpstr>
      <vt:lpstr>Upper and Lower Bounds for Real Zeros</vt:lpstr>
      <vt:lpstr>Factor P(x) = x4 – 3x3 + 6x2 – 12x + 8</vt:lpstr>
      <vt:lpstr>Graph the function f(x) = (x^2-3x -4)/(x+2)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Review</dc:title>
  <dc:creator>Casey Brito</dc:creator>
  <cp:lastModifiedBy>Casey Brito</cp:lastModifiedBy>
  <cp:revision>6</cp:revision>
  <dcterms:created xsi:type="dcterms:W3CDTF">2017-09-28T06:07:13Z</dcterms:created>
  <dcterms:modified xsi:type="dcterms:W3CDTF">2017-09-28T07:38:26Z</dcterms:modified>
</cp:coreProperties>
</file>