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to, Casey" userId="10033FFF895F6010@LIVE.COM" providerId="AD" clId="Web-{CD7F2136-A2F9-493E-90DF-297F3999DE34}"/>
    <pc:docChg chg="modSld">
      <pc:chgData name="Brito, Casey" userId="10033FFF895F6010@LIVE.COM" providerId="AD" clId="Web-{CD7F2136-A2F9-493E-90DF-297F3999DE34}" dt="2018-02-12T16:39:05.534" v="207"/>
      <pc:docMkLst>
        <pc:docMk/>
      </pc:docMkLst>
      <pc:sldChg chg="addSp delSp modSp">
        <pc:chgData name="Brito, Casey" userId="10033FFF895F6010@LIVE.COM" providerId="AD" clId="Web-{CD7F2136-A2F9-493E-90DF-297F3999DE34}" dt="2018-02-12T16:39:05.534" v="207"/>
        <pc:sldMkLst>
          <pc:docMk/>
          <pc:sldMk cId="3166512738" sldId="259"/>
        </pc:sldMkLst>
        <pc:spChg chg="mod">
          <ac:chgData name="Brito, Casey" userId="10033FFF895F6010@LIVE.COM" providerId="AD" clId="Web-{CD7F2136-A2F9-493E-90DF-297F3999DE34}" dt="2018-02-12T16:38:43.409" v="201"/>
          <ac:spMkLst>
            <pc:docMk/>
            <pc:sldMk cId="3166512738" sldId="259"/>
            <ac:spMk id="3" creationId="{00000000-0000-0000-0000-000000000000}"/>
          </ac:spMkLst>
        </pc:spChg>
        <pc:picChg chg="add del mod">
          <ac:chgData name="Brito, Casey" userId="10033FFF895F6010@LIVE.COM" providerId="AD" clId="Web-{CD7F2136-A2F9-493E-90DF-297F3999DE34}" dt="2018-02-12T16:36:21.408" v="28"/>
          <ac:picMkLst>
            <pc:docMk/>
            <pc:sldMk cId="3166512738" sldId="259"/>
            <ac:picMk id="4" creationId="{7F2D2EEF-ADCD-4BA2-AA3C-119E859716AA}"/>
          </ac:picMkLst>
        </pc:picChg>
        <pc:picChg chg="add mod">
          <ac:chgData name="Brito, Casey" userId="10033FFF895F6010@LIVE.COM" providerId="AD" clId="Web-{CD7F2136-A2F9-493E-90DF-297F3999DE34}" dt="2018-02-12T16:39:05.534" v="207"/>
          <ac:picMkLst>
            <pc:docMk/>
            <pc:sldMk cId="3166512738" sldId="259"/>
            <ac:picMk id="8" creationId="{1489B713-4205-4AB7-8FBC-20903F7D631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2.1 Quadratic Functions</a:t>
            </a:r>
          </a:p>
        </p:txBody>
      </p:sp>
      <p:sp>
        <p:nvSpPr>
          <p:cNvPr id="3" name="Subtitle 2"/>
          <p:cNvSpPr>
            <a:spLocks noGrp="1"/>
          </p:cNvSpPr>
          <p:nvPr>
            <p:ph type="subTitle" idx="1"/>
          </p:nvPr>
        </p:nvSpPr>
        <p:spPr/>
        <p:txBody>
          <a:bodyPr vert="horz" lIns="91440" tIns="45720" rIns="91440" bIns="45720" rtlCol="0" anchor="t">
            <a:normAutofit/>
          </a:bodyPr>
          <a:lstStyle/>
          <a:p>
            <a:r>
              <a:rPr lang="en-US"/>
              <a:t>MATH 1550 - Precalculus</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3868616"/>
            <a:ext cx="12192000" cy="29893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Optimization</a:t>
            </a:r>
          </a:p>
        </p:txBody>
      </p:sp>
      <p:sp>
        <p:nvSpPr>
          <p:cNvPr id="3" name="Content Placeholder 2"/>
          <p:cNvSpPr>
            <a:spLocks noGrp="1"/>
          </p:cNvSpPr>
          <p:nvPr>
            <p:ph idx="1"/>
          </p:nvPr>
        </p:nvSpPr>
        <p:spPr>
          <a:xfrm>
            <a:off x="838200" y="1504950"/>
            <a:ext cx="10515600" cy="4351338"/>
          </a:xfrm>
        </p:spPr>
        <p:txBody>
          <a:bodyPr vert="horz" lIns="91440" tIns="45720" rIns="91440" bIns="45720" rtlCol="0" anchor="t">
            <a:normAutofit/>
          </a:bodyPr>
          <a:lstStyle/>
          <a:p>
            <a:r>
              <a:rPr lang="en-US"/>
              <a:t>A vitamins company has determined that the revenue </a:t>
            </a:r>
            <a:r>
              <a:rPr lang="en-US" i="1"/>
              <a:t>R</a:t>
            </a:r>
            <a:r>
              <a:rPr lang="en-US"/>
              <a:t> associated with selling their product is given by the function</a:t>
            </a:r>
          </a:p>
          <a:p>
            <a:endParaRPr lang="en-US"/>
          </a:p>
          <a:p>
            <a:pPr marL="0" indent="0">
              <a:buNone/>
            </a:pPr>
            <a:r>
              <a:rPr lang="en-US"/>
              <a:t>   given in dollars, and </a:t>
            </a:r>
            <a:r>
              <a:rPr lang="en-US" i="1"/>
              <a:t>x</a:t>
            </a:r>
            <a:r>
              <a:rPr lang="en-US"/>
              <a:t> is the number of bottles sold. How many</a:t>
            </a:r>
            <a:br>
              <a:rPr lang="en-US"/>
            </a:br>
            <a:r>
              <a:rPr lang="en-US"/>
              <a:t>   bottles should be sold to maximize the revenue?</a:t>
            </a:r>
          </a:p>
        </p:txBody>
      </p:sp>
      <p:cxnSp>
        <p:nvCxnSpPr>
          <p:cNvPr id="5" name="Straight Connector 4"/>
          <p:cNvCxnSpPr/>
          <p:nvPr/>
        </p:nvCxnSpPr>
        <p:spPr>
          <a:xfrm>
            <a:off x="0" y="3868616"/>
            <a:ext cx="121920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pic>
        <p:nvPicPr>
          <p:cNvPr id="8" name="Picture 8">
            <a:extLst>
              <a:ext uri="{FF2B5EF4-FFF2-40B4-BE49-F238E27FC236}">
                <a16:creationId xmlns:a16="http://schemas.microsoft.com/office/drawing/2014/main" id="{1489B713-4205-4AB7-8FBC-20903F7D6311}"/>
              </a:ext>
            </a:extLst>
          </p:cNvPr>
          <p:cNvPicPr>
            <a:picLocks noChangeAspect="1"/>
          </p:cNvPicPr>
          <p:nvPr/>
        </p:nvPicPr>
        <p:blipFill>
          <a:blip r:embed="rId2"/>
          <a:stretch>
            <a:fillRect/>
          </a:stretch>
        </p:blipFill>
        <p:spPr>
          <a:xfrm>
            <a:off x="4658264" y="2495550"/>
            <a:ext cx="2867206" cy="319591"/>
          </a:xfrm>
          <a:prstGeom prst="rect">
            <a:avLst/>
          </a:prstGeom>
        </p:spPr>
      </p:pic>
    </p:spTree>
    <p:extLst>
      <p:ext uri="{BB962C8B-B14F-4D97-AF65-F5344CB8AC3E}">
        <p14:creationId xmlns:p14="http://schemas.microsoft.com/office/powerpoint/2010/main" val="3166512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3868616"/>
            <a:ext cx="12192000" cy="29893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Optimization</a:t>
            </a:r>
          </a:p>
        </p:txBody>
      </p:sp>
      <p:sp>
        <p:nvSpPr>
          <p:cNvPr id="3" name="Content Placeholder 2"/>
          <p:cNvSpPr>
            <a:spLocks noGrp="1"/>
          </p:cNvSpPr>
          <p:nvPr>
            <p:ph idx="1"/>
          </p:nvPr>
        </p:nvSpPr>
        <p:spPr/>
        <p:txBody>
          <a:bodyPr vert="horz" lIns="91440" tIns="45720" rIns="91440" bIns="45720" rtlCol="0" anchor="t">
            <a:normAutofit/>
          </a:bodyPr>
          <a:lstStyle/>
          <a:p>
            <a:r>
              <a:rPr lang="en-US"/>
              <a:t>Suppose we have 200 linear </a:t>
            </a:r>
            <a:r>
              <a:rPr lang="en-US" err="1"/>
              <a:t>ft</a:t>
            </a:r>
            <a:r>
              <a:rPr lang="en-US"/>
              <a:t> of fencing to enclose a rectangular garden. Determine the dimensions of the rectangle that will yield the greatest area.</a:t>
            </a:r>
          </a:p>
        </p:txBody>
      </p:sp>
      <p:cxnSp>
        <p:nvCxnSpPr>
          <p:cNvPr id="5" name="Straight Connector 4"/>
          <p:cNvCxnSpPr/>
          <p:nvPr/>
        </p:nvCxnSpPr>
        <p:spPr>
          <a:xfrm>
            <a:off x="0" y="3868616"/>
            <a:ext cx="121920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0373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3868616"/>
            <a:ext cx="12192000" cy="29893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Optimization</a:t>
            </a:r>
          </a:p>
        </p:txBody>
      </p:sp>
      <p:sp>
        <p:nvSpPr>
          <p:cNvPr id="3" name="Content Placeholder 2"/>
          <p:cNvSpPr>
            <a:spLocks noGrp="1"/>
          </p:cNvSpPr>
          <p:nvPr>
            <p:ph idx="1"/>
          </p:nvPr>
        </p:nvSpPr>
        <p:spPr/>
        <p:txBody>
          <a:bodyPr vert="horz" lIns="91440" tIns="45720" rIns="91440" bIns="45720" rtlCol="0" anchor="t">
            <a:normAutofit/>
          </a:bodyPr>
          <a:lstStyle/>
          <a:p>
            <a:r>
              <a:rPr lang="en-US"/>
              <a:t>A rancher has 10,000 linear </a:t>
            </a:r>
            <a:r>
              <a:rPr lang="en-US" err="1"/>
              <a:t>ft</a:t>
            </a:r>
            <a:r>
              <a:rPr lang="en-US"/>
              <a:t> of fencing and wants to enclose a rectangular field and then divide it into two equal pastures with an internal fence parallel to one of the rectangular sides. What is the maximum area of each pasture? Round to the nearest </a:t>
            </a:r>
            <a:r>
              <a:rPr lang="en-US" err="1"/>
              <a:t>sq.ft</a:t>
            </a:r>
            <a:r>
              <a:rPr lang="en-US"/>
              <a:t>.</a:t>
            </a:r>
          </a:p>
        </p:txBody>
      </p:sp>
      <p:cxnSp>
        <p:nvCxnSpPr>
          <p:cNvPr id="5" name="Straight Connector 4"/>
          <p:cNvCxnSpPr/>
          <p:nvPr/>
        </p:nvCxnSpPr>
        <p:spPr>
          <a:xfrm>
            <a:off x="0" y="3868616"/>
            <a:ext cx="121920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1569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Slides>
  <Notes>0</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2.1 Quadratic Functions</vt:lpstr>
      <vt:lpstr>Optimization</vt:lpstr>
      <vt:lpstr>Optimization</vt:lpstr>
      <vt:lpstr>Optimization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 Quadratic Functions</dc:title>
  <cp:revision>1</cp:revision>
  <dcterms:modified xsi:type="dcterms:W3CDTF">2018-02-12T16:39:32Z</dcterms:modified>
</cp:coreProperties>
</file>